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57" r:id="rId3"/>
    <p:sldId id="275"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Lst>
  <p:sldSz cx="12192000" cy="6858000"/>
  <p:notesSz cx="6858000" cy="9144000"/>
  <p:embeddedFontLst>
    <p:embeddedFont>
      <p:font typeface="Play" panose="020B0604020202020204" charset="0"/>
      <p:regular r:id="rId21"/>
      <p:bold r:id="rId22"/>
    </p:embeddedFont>
    <p:embeddedFont>
      <p:font typeface="Trebuchet MS" panose="020B0603020202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ilgfqs4tv/alkbdWs+GXZMJqP6v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06D86C-7581-42B2-89D3-0E9064129DB6}" v="370" dt="2026-10-08T14:10:06.200"/>
  </p1510:revLst>
</p1510:revInfo>
</file>

<file path=ppt/tableStyles.xml><?xml version="1.0" encoding="utf-8"?>
<a:tblStyleLst xmlns:a="http://schemas.openxmlformats.org/drawingml/2006/main" def="{1EED9E76-2E9D-4890-87E2-715ED0CDC17E}">
  <a:tblStyle styleId="{1EED9E76-2E9D-4890-87E2-715ED0CDC17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89"/>
    <p:restoredTop sz="94715"/>
  </p:normalViewPr>
  <p:slideViewPr>
    <p:cSldViewPr snapToGrid="0">
      <p:cViewPr varScale="1">
        <p:scale>
          <a:sx n="70" d="100"/>
          <a:sy n="70" d="100"/>
        </p:scale>
        <p:origin x="400" y="56"/>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customschemas.google.com/relationships/presentationmetadata" Target="metadata"/><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Blodgett" userId="c0a35f50-a94f-4491-818c-8c3eb1c6c00b" providerId="ADAL" clId="{76D36348-3A75-41A4-AE62-36F92F03A82C}"/>
    <pc:docChg chg="undo custSel modSld">
      <pc:chgData name="Nancy Blodgett" userId="c0a35f50-a94f-4491-818c-8c3eb1c6c00b" providerId="ADAL" clId="{76D36348-3A75-41A4-AE62-36F92F03A82C}" dt="2026-10-08T14:05:57.647" v="2003" actId="962"/>
      <pc:docMkLst>
        <pc:docMk/>
      </pc:docMkLst>
      <pc:sldChg chg="modSp mod">
        <pc:chgData name="Nancy Blodgett" userId="c0a35f50-a94f-4491-818c-8c3eb1c6c00b" providerId="ADAL" clId="{76D36348-3A75-41A4-AE62-36F92F03A82C}" dt="2026-10-08T13:50:13.393" v="237" actId="962"/>
        <pc:sldMkLst>
          <pc:docMk/>
          <pc:sldMk cId="0" sldId="256"/>
        </pc:sldMkLst>
        <pc:picChg chg="mod">
          <ac:chgData name="Nancy Blodgett" userId="c0a35f50-a94f-4491-818c-8c3eb1c6c00b" providerId="ADAL" clId="{76D36348-3A75-41A4-AE62-36F92F03A82C}" dt="2026-10-08T13:50:13.393" v="237" actId="962"/>
          <ac:picMkLst>
            <pc:docMk/>
            <pc:sldMk cId="0" sldId="256"/>
            <ac:picMk id="89" creationId="{00000000-0000-0000-0000-000000000000}"/>
          </ac:picMkLst>
        </pc:picChg>
      </pc:sldChg>
      <pc:sldChg chg="modSp mod">
        <pc:chgData name="Nancy Blodgett" userId="c0a35f50-a94f-4491-818c-8c3eb1c6c00b" providerId="ADAL" clId="{76D36348-3A75-41A4-AE62-36F92F03A82C}" dt="2026-10-07T22:24:34.109" v="11" actId="962"/>
        <pc:sldMkLst>
          <pc:docMk/>
          <pc:sldMk cId="0" sldId="257"/>
        </pc:sldMkLst>
        <pc:spChg chg="mod">
          <ac:chgData name="Nancy Blodgett" userId="c0a35f50-a94f-4491-818c-8c3eb1c6c00b" providerId="ADAL" clId="{76D36348-3A75-41A4-AE62-36F92F03A82C}" dt="2026-10-07T22:24:34.098" v="8" actId="962"/>
          <ac:spMkLst>
            <pc:docMk/>
            <pc:sldMk cId="0" sldId="257"/>
            <ac:spMk id="95" creationId="{00000000-0000-0000-0000-000000000000}"/>
          </ac:spMkLst>
        </pc:spChg>
        <pc:spChg chg="mod">
          <ac:chgData name="Nancy Blodgett" userId="c0a35f50-a94f-4491-818c-8c3eb1c6c00b" providerId="ADAL" clId="{76D36348-3A75-41A4-AE62-36F92F03A82C}" dt="2026-10-07T22:24:34.102" v="9" actId="962"/>
          <ac:spMkLst>
            <pc:docMk/>
            <pc:sldMk cId="0" sldId="257"/>
            <ac:spMk id="96" creationId="{00000000-0000-0000-0000-000000000000}"/>
          </ac:spMkLst>
        </pc:spChg>
        <pc:spChg chg="mod">
          <ac:chgData name="Nancy Blodgett" userId="c0a35f50-a94f-4491-818c-8c3eb1c6c00b" providerId="ADAL" clId="{76D36348-3A75-41A4-AE62-36F92F03A82C}" dt="2026-10-07T22:24:34.104" v="10" actId="962"/>
          <ac:spMkLst>
            <pc:docMk/>
            <pc:sldMk cId="0" sldId="257"/>
            <ac:spMk id="97" creationId="{00000000-0000-0000-0000-000000000000}"/>
          </ac:spMkLst>
        </pc:spChg>
        <pc:spChg chg="mod">
          <ac:chgData name="Nancy Blodgett" userId="c0a35f50-a94f-4491-818c-8c3eb1c6c00b" providerId="ADAL" clId="{76D36348-3A75-41A4-AE62-36F92F03A82C}" dt="2026-10-07T22:24:34.109" v="11" actId="962"/>
          <ac:spMkLst>
            <pc:docMk/>
            <pc:sldMk cId="0" sldId="257"/>
            <ac:spMk id="98" creationId="{00000000-0000-0000-0000-000000000000}"/>
          </ac:spMkLst>
        </pc:spChg>
      </pc:sldChg>
      <pc:sldChg chg="modSp mod">
        <pc:chgData name="Nancy Blodgett" userId="c0a35f50-a94f-4491-818c-8c3eb1c6c00b" providerId="ADAL" clId="{76D36348-3A75-41A4-AE62-36F92F03A82C}" dt="2026-10-07T22:25:59.219" v="79" actId="962"/>
        <pc:sldMkLst>
          <pc:docMk/>
          <pc:sldMk cId="0" sldId="259"/>
        </pc:sldMkLst>
        <pc:spChg chg="mod">
          <ac:chgData name="Nancy Blodgett" userId="c0a35f50-a94f-4491-818c-8c3eb1c6c00b" providerId="ADAL" clId="{76D36348-3A75-41A4-AE62-36F92F03A82C}" dt="2026-10-07T22:24:34.115" v="12" actId="962"/>
          <ac:spMkLst>
            <pc:docMk/>
            <pc:sldMk cId="0" sldId="259"/>
            <ac:spMk id="115" creationId="{00000000-0000-0000-0000-000000000000}"/>
          </ac:spMkLst>
        </pc:spChg>
        <pc:spChg chg="mod">
          <ac:chgData name="Nancy Blodgett" userId="c0a35f50-a94f-4491-818c-8c3eb1c6c00b" providerId="ADAL" clId="{76D36348-3A75-41A4-AE62-36F92F03A82C}" dt="2026-10-07T22:24:34.119" v="13" actId="962"/>
          <ac:spMkLst>
            <pc:docMk/>
            <pc:sldMk cId="0" sldId="259"/>
            <ac:spMk id="116" creationId="{00000000-0000-0000-0000-000000000000}"/>
          </ac:spMkLst>
        </pc:spChg>
        <pc:spChg chg="mod">
          <ac:chgData name="Nancy Blodgett" userId="c0a35f50-a94f-4491-818c-8c3eb1c6c00b" providerId="ADAL" clId="{76D36348-3A75-41A4-AE62-36F92F03A82C}" dt="2026-10-07T22:24:34.122" v="14" actId="962"/>
          <ac:spMkLst>
            <pc:docMk/>
            <pc:sldMk cId="0" sldId="259"/>
            <ac:spMk id="117" creationId="{00000000-0000-0000-0000-000000000000}"/>
          </ac:spMkLst>
        </pc:spChg>
        <pc:spChg chg="mod">
          <ac:chgData name="Nancy Blodgett" userId="c0a35f50-a94f-4491-818c-8c3eb1c6c00b" providerId="ADAL" clId="{76D36348-3A75-41A4-AE62-36F92F03A82C}" dt="2026-10-07T22:24:34.125" v="15" actId="962"/>
          <ac:spMkLst>
            <pc:docMk/>
            <pc:sldMk cId="0" sldId="259"/>
            <ac:spMk id="118" creationId="{00000000-0000-0000-0000-000000000000}"/>
          </ac:spMkLst>
        </pc:spChg>
        <pc:spChg chg="mod">
          <ac:chgData name="Nancy Blodgett" userId="c0a35f50-a94f-4491-818c-8c3eb1c6c00b" providerId="ADAL" clId="{76D36348-3A75-41A4-AE62-36F92F03A82C}" dt="2026-10-07T22:24:34.125" v="16" actId="962"/>
          <ac:spMkLst>
            <pc:docMk/>
            <pc:sldMk cId="0" sldId="259"/>
            <ac:spMk id="119" creationId="{00000000-0000-0000-0000-000000000000}"/>
          </ac:spMkLst>
        </pc:spChg>
        <pc:picChg chg="mod">
          <ac:chgData name="Nancy Blodgett" userId="c0a35f50-a94f-4491-818c-8c3eb1c6c00b" providerId="ADAL" clId="{76D36348-3A75-41A4-AE62-36F92F03A82C}" dt="2026-10-07T22:25:59.219" v="79" actId="962"/>
          <ac:picMkLst>
            <pc:docMk/>
            <pc:sldMk cId="0" sldId="259"/>
            <ac:picMk id="122" creationId="{00000000-0000-0000-0000-000000000000}"/>
          </ac:picMkLst>
        </pc:picChg>
      </pc:sldChg>
      <pc:sldChg chg="modSp mod">
        <pc:chgData name="Nancy Blodgett" userId="c0a35f50-a94f-4491-818c-8c3eb1c6c00b" providerId="ADAL" clId="{76D36348-3A75-41A4-AE62-36F92F03A82C}" dt="2026-10-07T22:26:52.522" v="83" actId="962"/>
        <pc:sldMkLst>
          <pc:docMk/>
          <pc:sldMk cId="0" sldId="260"/>
        </pc:sldMkLst>
        <pc:spChg chg="mod">
          <ac:chgData name="Nancy Blodgett" userId="c0a35f50-a94f-4491-818c-8c3eb1c6c00b" providerId="ADAL" clId="{76D36348-3A75-41A4-AE62-36F92F03A82C}" dt="2026-10-07T22:24:34.125" v="17" actId="962"/>
          <ac:spMkLst>
            <pc:docMk/>
            <pc:sldMk cId="0" sldId="260"/>
            <ac:spMk id="127" creationId="{00000000-0000-0000-0000-000000000000}"/>
          </ac:spMkLst>
        </pc:spChg>
        <pc:spChg chg="mod">
          <ac:chgData name="Nancy Blodgett" userId="c0a35f50-a94f-4491-818c-8c3eb1c6c00b" providerId="ADAL" clId="{76D36348-3A75-41A4-AE62-36F92F03A82C}" dt="2026-10-07T22:24:34.140" v="18" actId="962"/>
          <ac:spMkLst>
            <pc:docMk/>
            <pc:sldMk cId="0" sldId="260"/>
            <ac:spMk id="128" creationId="{00000000-0000-0000-0000-000000000000}"/>
          </ac:spMkLst>
        </pc:spChg>
        <pc:spChg chg="mod">
          <ac:chgData name="Nancy Blodgett" userId="c0a35f50-a94f-4491-818c-8c3eb1c6c00b" providerId="ADAL" clId="{76D36348-3A75-41A4-AE62-36F92F03A82C}" dt="2026-10-07T22:24:34.144" v="19" actId="962"/>
          <ac:spMkLst>
            <pc:docMk/>
            <pc:sldMk cId="0" sldId="260"/>
            <ac:spMk id="129" creationId="{00000000-0000-0000-0000-000000000000}"/>
          </ac:spMkLst>
        </pc:spChg>
        <pc:spChg chg="mod">
          <ac:chgData name="Nancy Blodgett" userId="c0a35f50-a94f-4491-818c-8c3eb1c6c00b" providerId="ADAL" clId="{76D36348-3A75-41A4-AE62-36F92F03A82C}" dt="2026-10-07T22:24:34.146" v="20" actId="962"/>
          <ac:spMkLst>
            <pc:docMk/>
            <pc:sldMk cId="0" sldId="260"/>
            <ac:spMk id="130" creationId="{00000000-0000-0000-0000-000000000000}"/>
          </ac:spMkLst>
        </pc:spChg>
        <pc:spChg chg="mod">
          <ac:chgData name="Nancy Blodgett" userId="c0a35f50-a94f-4491-818c-8c3eb1c6c00b" providerId="ADAL" clId="{76D36348-3A75-41A4-AE62-36F92F03A82C}" dt="2026-10-07T22:24:34.148" v="21" actId="962"/>
          <ac:spMkLst>
            <pc:docMk/>
            <pc:sldMk cId="0" sldId="260"/>
            <ac:spMk id="131" creationId="{00000000-0000-0000-0000-000000000000}"/>
          </ac:spMkLst>
        </pc:spChg>
        <pc:picChg chg="mod">
          <ac:chgData name="Nancy Blodgett" userId="c0a35f50-a94f-4491-818c-8c3eb1c6c00b" providerId="ADAL" clId="{76D36348-3A75-41A4-AE62-36F92F03A82C}" dt="2026-10-07T22:26:52.522" v="83" actId="962"/>
          <ac:picMkLst>
            <pc:docMk/>
            <pc:sldMk cId="0" sldId="260"/>
            <ac:picMk id="135" creationId="{00000000-0000-0000-0000-000000000000}"/>
          </ac:picMkLst>
        </pc:picChg>
        <pc:cxnChg chg="mod">
          <ac:chgData name="Nancy Blodgett" userId="c0a35f50-a94f-4491-818c-8c3eb1c6c00b" providerId="ADAL" clId="{76D36348-3A75-41A4-AE62-36F92F03A82C}" dt="2026-10-07T22:24:34.150" v="22" actId="962"/>
          <ac:cxnSpMkLst>
            <pc:docMk/>
            <pc:sldMk cId="0" sldId="260"/>
            <ac:cxnSpMk id="136" creationId="{00000000-0000-0000-0000-000000000000}"/>
          </ac:cxnSpMkLst>
        </pc:cxnChg>
        <pc:cxnChg chg="mod">
          <ac:chgData name="Nancy Blodgett" userId="c0a35f50-a94f-4491-818c-8c3eb1c6c00b" providerId="ADAL" clId="{76D36348-3A75-41A4-AE62-36F92F03A82C}" dt="2026-10-07T22:24:34.154" v="23" actId="962"/>
          <ac:cxnSpMkLst>
            <pc:docMk/>
            <pc:sldMk cId="0" sldId="260"/>
            <ac:cxnSpMk id="137" creationId="{00000000-0000-0000-0000-000000000000}"/>
          </ac:cxnSpMkLst>
        </pc:cxnChg>
        <pc:cxnChg chg="mod">
          <ac:chgData name="Nancy Blodgett" userId="c0a35f50-a94f-4491-818c-8c3eb1c6c00b" providerId="ADAL" clId="{76D36348-3A75-41A4-AE62-36F92F03A82C}" dt="2026-10-07T22:24:34.158" v="24" actId="962"/>
          <ac:cxnSpMkLst>
            <pc:docMk/>
            <pc:sldMk cId="0" sldId="260"/>
            <ac:cxnSpMk id="138" creationId="{00000000-0000-0000-0000-000000000000}"/>
          </ac:cxnSpMkLst>
        </pc:cxnChg>
      </pc:sldChg>
      <pc:sldChg chg="modSp mod">
        <pc:chgData name="Nancy Blodgett" userId="c0a35f50-a94f-4491-818c-8c3eb1c6c00b" providerId="ADAL" clId="{76D36348-3A75-41A4-AE62-36F92F03A82C}" dt="2026-10-07T22:29:54.976" v="87" actId="962"/>
        <pc:sldMkLst>
          <pc:docMk/>
          <pc:sldMk cId="0" sldId="261"/>
        </pc:sldMkLst>
        <pc:spChg chg="mod">
          <ac:chgData name="Nancy Blodgett" userId="c0a35f50-a94f-4491-818c-8c3eb1c6c00b" providerId="ADAL" clId="{76D36348-3A75-41A4-AE62-36F92F03A82C}" dt="2026-10-07T22:24:34.164" v="25" actId="962"/>
          <ac:spMkLst>
            <pc:docMk/>
            <pc:sldMk cId="0" sldId="261"/>
            <ac:spMk id="145" creationId="{00000000-0000-0000-0000-000000000000}"/>
          </ac:spMkLst>
        </pc:spChg>
        <pc:spChg chg="mod">
          <ac:chgData name="Nancy Blodgett" userId="c0a35f50-a94f-4491-818c-8c3eb1c6c00b" providerId="ADAL" clId="{76D36348-3A75-41A4-AE62-36F92F03A82C}" dt="2026-10-07T22:24:34.168" v="26" actId="962"/>
          <ac:spMkLst>
            <pc:docMk/>
            <pc:sldMk cId="0" sldId="261"/>
            <ac:spMk id="146" creationId="{00000000-0000-0000-0000-000000000000}"/>
          </ac:spMkLst>
        </pc:spChg>
        <pc:picChg chg="mod">
          <ac:chgData name="Nancy Blodgett" userId="c0a35f50-a94f-4491-818c-8c3eb1c6c00b" providerId="ADAL" clId="{76D36348-3A75-41A4-AE62-36F92F03A82C}" dt="2026-10-07T22:29:54.976" v="87" actId="962"/>
          <ac:picMkLst>
            <pc:docMk/>
            <pc:sldMk cId="0" sldId="261"/>
            <ac:picMk id="147" creationId="{00000000-0000-0000-0000-000000000000}"/>
          </ac:picMkLst>
        </pc:picChg>
      </pc:sldChg>
      <pc:sldChg chg="modSp mod">
        <pc:chgData name="Nancy Blodgett" userId="c0a35f50-a94f-4491-818c-8c3eb1c6c00b" providerId="ADAL" clId="{76D36348-3A75-41A4-AE62-36F92F03A82C}" dt="2026-10-07T22:33:37.395" v="89" actId="962"/>
        <pc:sldMkLst>
          <pc:docMk/>
          <pc:sldMk cId="0" sldId="262"/>
        </pc:sldMkLst>
        <pc:spChg chg="mod">
          <ac:chgData name="Nancy Blodgett" userId="c0a35f50-a94f-4491-818c-8c3eb1c6c00b" providerId="ADAL" clId="{76D36348-3A75-41A4-AE62-36F92F03A82C}" dt="2026-10-07T22:24:34.171" v="27" actId="962"/>
          <ac:spMkLst>
            <pc:docMk/>
            <pc:sldMk cId="0" sldId="262"/>
            <ac:spMk id="153" creationId="{00000000-0000-0000-0000-000000000000}"/>
          </ac:spMkLst>
        </pc:spChg>
        <pc:spChg chg="mod">
          <ac:chgData name="Nancy Blodgett" userId="c0a35f50-a94f-4491-818c-8c3eb1c6c00b" providerId="ADAL" clId="{76D36348-3A75-41A4-AE62-36F92F03A82C}" dt="2026-10-07T22:24:34.173" v="28" actId="962"/>
          <ac:spMkLst>
            <pc:docMk/>
            <pc:sldMk cId="0" sldId="262"/>
            <ac:spMk id="154" creationId="{00000000-0000-0000-0000-000000000000}"/>
          </ac:spMkLst>
        </pc:spChg>
        <pc:spChg chg="mod">
          <ac:chgData name="Nancy Blodgett" userId="c0a35f50-a94f-4491-818c-8c3eb1c6c00b" providerId="ADAL" clId="{76D36348-3A75-41A4-AE62-36F92F03A82C}" dt="2026-10-07T22:24:34.173" v="29" actId="962"/>
          <ac:spMkLst>
            <pc:docMk/>
            <pc:sldMk cId="0" sldId="262"/>
            <ac:spMk id="155" creationId="{00000000-0000-0000-0000-000000000000}"/>
          </ac:spMkLst>
        </pc:spChg>
        <pc:spChg chg="mod">
          <ac:chgData name="Nancy Blodgett" userId="c0a35f50-a94f-4491-818c-8c3eb1c6c00b" providerId="ADAL" clId="{76D36348-3A75-41A4-AE62-36F92F03A82C}" dt="2026-10-07T22:24:34.181" v="30" actId="962"/>
          <ac:spMkLst>
            <pc:docMk/>
            <pc:sldMk cId="0" sldId="262"/>
            <ac:spMk id="156" creationId="{00000000-0000-0000-0000-000000000000}"/>
          </ac:spMkLst>
        </pc:spChg>
        <pc:spChg chg="mod">
          <ac:chgData name="Nancy Blodgett" userId="c0a35f50-a94f-4491-818c-8c3eb1c6c00b" providerId="ADAL" clId="{76D36348-3A75-41A4-AE62-36F92F03A82C}" dt="2026-10-07T22:24:34.183" v="31" actId="962"/>
          <ac:spMkLst>
            <pc:docMk/>
            <pc:sldMk cId="0" sldId="262"/>
            <ac:spMk id="157" creationId="{00000000-0000-0000-0000-000000000000}"/>
          </ac:spMkLst>
        </pc:spChg>
        <pc:picChg chg="mod">
          <ac:chgData name="Nancy Blodgett" userId="c0a35f50-a94f-4491-818c-8c3eb1c6c00b" providerId="ADAL" clId="{76D36348-3A75-41A4-AE62-36F92F03A82C}" dt="2026-10-07T22:33:37.395" v="89" actId="962"/>
          <ac:picMkLst>
            <pc:docMk/>
            <pc:sldMk cId="0" sldId="262"/>
            <ac:picMk id="159" creationId="{00000000-0000-0000-0000-000000000000}"/>
          </ac:picMkLst>
        </pc:picChg>
      </pc:sldChg>
      <pc:sldChg chg="modSp mod">
        <pc:chgData name="Nancy Blodgett" userId="c0a35f50-a94f-4491-818c-8c3eb1c6c00b" providerId="ADAL" clId="{76D36348-3A75-41A4-AE62-36F92F03A82C}" dt="2026-10-07T22:24:34.197" v="36" actId="962"/>
        <pc:sldMkLst>
          <pc:docMk/>
          <pc:sldMk cId="0" sldId="263"/>
        </pc:sldMkLst>
        <pc:spChg chg="mod">
          <ac:chgData name="Nancy Blodgett" userId="c0a35f50-a94f-4491-818c-8c3eb1c6c00b" providerId="ADAL" clId="{76D36348-3A75-41A4-AE62-36F92F03A82C}" dt="2026-10-07T22:24:34.191" v="32" actId="962"/>
          <ac:spMkLst>
            <pc:docMk/>
            <pc:sldMk cId="0" sldId="263"/>
            <ac:spMk id="164" creationId="{00000000-0000-0000-0000-000000000000}"/>
          </ac:spMkLst>
        </pc:spChg>
        <pc:spChg chg="mod">
          <ac:chgData name="Nancy Blodgett" userId="c0a35f50-a94f-4491-818c-8c3eb1c6c00b" providerId="ADAL" clId="{76D36348-3A75-41A4-AE62-36F92F03A82C}" dt="2026-10-07T22:24:34.195" v="33" actId="962"/>
          <ac:spMkLst>
            <pc:docMk/>
            <pc:sldMk cId="0" sldId="263"/>
            <ac:spMk id="165" creationId="{00000000-0000-0000-0000-000000000000}"/>
          </ac:spMkLst>
        </pc:spChg>
        <pc:spChg chg="mod">
          <ac:chgData name="Nancy Blodgett" userId="c0a35f50-a94f-4491-818c-8c3eb1c6c00b" providerId="ADAL" clId="{76D36348-3A75-41A4-AE62-36F92F03A82C}" dt="2026-10-07T22:24:34.197" v="34" actId="962"/>
          <ac:spMkLst>
            <pc:docMk/>
            <pc:sldMk cId="0" sldId="263"/>
            <ac:spMk id="166" creationId="{00000000-0000-0000-0000-000000000000}"/>
          </ac:spMkLst>
        </pc:spChg>
        <pc:spChg chg="mod">
          <ac:chgData name="Nancy Blodgett" userId="c0a35f50-a94f-4491-818c-8c3eb1c6c00b" providerId="ADAL" clId="{76D36348-3A75-41A4-AE62-36F92F03A82C}" dt="2026-10-07T22:24:34.197" v="35" actId="962"/>
          <ac:spMkLst>
            <pc:docMk/>
            <pc:sldMk cId="0" sldId="263"/>
            <ac:spMk id="167" creationId="{00000000-0000-0000-0000-000000000000}"/>
          </ac:spMkLst>
        </pc:spChg>
        <pc:spChg chg="mod">
          <ac:chgData name="Nancy Blodgett" userId="c0a35f50-a94f-4491-818c-8c3eb1c6c00b" providerId="ADAL" clId="{76D36348-3A75-41A4-AE62-36F92F03A82C}" dt="2026-10-07T22:24:34.197" v="36" actId="962"/>
          <ac:spMkLst>
            <pc:docMk/>
            <pc:sldMk cId="0" sldId="263"/>
            <ac:spMk id="168" creationId="{00000000-0000-0000-0000-000000000000}"/>
          </ac:spMkLst>
        </pc:spChg>
      </pc:sldChg>
      <pc:sldChg chg="modSp mod">
        <pc:chgData name="Nancy Blodgett" userId="c0a35f50-a94f-4491-818c-8c3eb1c6c00b" providerId="ADAL" clId="{76D36348-3A75-41A4-AE62-36F92F03A82C}" dt="2026-10-08T13:47:15.005" v="150" actId="962"/>
        <pc:sldMkLst>
          <pc:docMk/>
          <pc:sldMk cId="0" sldId="264"/>
        </pc:sldMkLst>
        <pc:spChg chg="mod">
          <ac:chgData name="Nancy Blodgett" userId="c0a35f50-a94f-4491-818c-8c3eb1c6c00b" providerId="ADAL" clId="{76D36348-3A75-41A4-AE62-36F92F03A82C}" dt="2026-10-07T22:24:34.207" v="37" actId="962"/>
          <ac:spMkLst>
            <pc:docMk/>
            <pc:sldMk cId="0" sldId="264"/>
            <ac:spMk id="175" creationId="{00000000-0000-0000-0000-000000000000}"/>
          </ac:spMkLst>
        </pc:spChg>
        <pc:spChg chg="mod">
          <ac:chgData name="Nancy Blodgett" userId="c0a35f50-a94f-4491-818c-8c3eb1c6c00b" providerId="ADAL" clId="{76D36348-3A75-41A4-AE62-36F92F03A82C}" dt="2026-10-07T22:24:34.207" v="38" actId="962"/>
          <ac:spMkLst>
            <pc:docMk/>
            <pc:sldMk cId="0" sldId="264"/>
            <ac:spMk id="176" creationId="{00000000-0000-0000-0000-000000000000}"/>
          </ac:spMkLst>
        </pc:spChg>
        <pc:spChg chg="mod">
          <ac:chgData name="Nancy Blodgett" userId="c0a35f50-a94f-4491-818c-8c3eb1c6c00b" providerId="ADAL" clId="{76D36348-3A75-41A4-AE62-36F92F03A82C}" dt="2026-10-07T22:24:34.212" v="39" actId="962"/>
          <ac:spMkLst>
            <pc:docMk/>
            <pc:sldMk cId="0" sldId="264"/>
            <ac:spMk id="177" creationId="{00000000-0000-0000-0000-000000000000}"/>
          </ac:spMkLst>
        </pc:spChg>
        <pc:spChg chg="mod">
          <ac:chgData name="Nancy Blodgett" userId="c0a35f50-a94f-4491-818c-8c3eb1c6c00b" providerId="ADAL" clId="{76D36348-3A75-41A4-AE62-36F92F03A82C}" dt="2026-10-07T22:24:34.214" v="40" actId="962"/>
          <ac:spMkLst>
            <pc:docMk/>
            <pc:sldMk cId="0" sldId="264"/>
            <ac:spMk id="178" creationId="{00000000-0000-0000-0000-000000000000}"/>
          </ac:spMkLst>
        </pc:spChg>
        <pc:spChg chg="mod">
          <ac:chgData name="Nancy Blodgett" userId="c0a35f50-a94f-4491-818c-8c3eb1c6c00b" providerId="ADAL" clId="{76D36348-3A75-41A4-AE62-36F92F03A82C}" dt="2026-10-07T22:24:34.217" v="41" actId="962"/>
          <ac:spMkLst>
            <pc:docMk/>
            <pc:sldMk cId="0" sldId="264"/>
            <ac:spMk id="179" creationId="{00000000-0000-0000-0000-000000000000}"/>
          </ac:spMkLst>
        </pc:spChg>
        <pc:picChg chg="mod">
          <ac:chgData name="Nancy Blodgett" userId="c0a35f50-a94f-4491-818c-8c3eb1c6c00b" providerId="ADAL" clId="{76D36348-3A75-41A4-AE62-36F92F03A82C}" dt="2026-10-08T13:47:15.005" v="150" actId="962"/>
          <ac:picMkLst>
            <pc:docMk/>
            <pc:sldMk cId="0" sldId="264"/>
            <ac:picMk id="181" creationId="{00000000-0000-0000-0000-000000000000}"/>
          </ac:picMkLst>
        </pc:picChg>
        <pc:picChg chg="mod">
          <ac:chgData name="Nancy Blodgett" userId="c0a35f50-a94f-4491-818c-8c3eb1c6c00b" providerId="ADAL" clId="{76D36348-3A75-41A4-AE62-36F92F03A82C}" dt="2026-10-08T13:46:40.403" v="148" actId="962"/>
          <ac:picMkLst>
            <pc:docMk/>
            <pc:sldMk cId="0" sldId="264"/>
            <ac:picMk id="182" creationId="{00000000-0000-0000-0000-000000000000}"/>
          </ac:picMkLst>
        </pc:picChg>
      </pc:sldChg>
      <pc:sldChg chg="modSp mod modNotes">
        <pc:chgData name="Nancy Blodgett" userId="c0a35f50-a94f-4491-818c-8c3eb1c6c00b" providerId="ADAL" clId="{76D36348-3A75-41A4-AE62-36F92F03A82C}" dt="2026-10-08T13:52:05.930" v="241" actId="962"/>
        <pc:sldMkLst>
          <pc:docMk/>
          <pc:sldMk cId="0" sldId="265"/>
        </pc:sldMkLst>
        <pc:spChg chg="mod">
          <ac:chgData name="Nancy Blodgett" userId="c0a35f50-a94f-4491-818c-8c3eb1c6c00b" providerId="ADAL" clId="{76D36348-3A75-41A4-AE62-36F92F03A82C}" dt="2026-10-07T22:24:34.226" v="42" actId="962"/>
          <ac:spMkLst>
            <pc:docMk/>
            <pc:sldMk cId="0" sldId="265"/>
            <ac:spMk id="189" creationId="{00000000-0000-0000-0000-000000000000}"/>
          </ac:spMkLst>
        </pc:spChg>
        <pc:spChg chg="mod">
          <ac:chgData name="Nancy Blodgett" userId="c0a35f50-a94f-4491-818c-8c3eb1c6c00b" providerId="ADAL" clId="{76D36348-3A75-41A4-AE62-36F92F03A82C}" dt="2026-10-07T22:24:34.229" v="43" actId="962"/>
          <ac:spMkLst>
            <pc:docMk/>
            <pc:sldMk cId="0" sldId="265"/>
            <ac:spMk id="190" creationId="{00000000-0000-0000-0000-000000000000}"/>
          </ac:spMkLst>
        </pc:spChg>
        <pc:spChg chg="mod">
          <ac:chgData name="Nancy Blodgett" userId="c0a35f50-a94f-4491-818c-8c3eb1c6c00b" providerId="ADAL" clId="{76D36348-3A75-41A4-AE62-36F92F03A82C}" dt="2026-10-07T22:24:34.232" v="44" actId="962"/>
          <ac:spMkLst>
            <pc:docMk/>
            <pc:sldMk cId="0" sldId="265"/>
            <ac:spMk id="191" creationId="{00000000-0000-0000-0000-000000000000}"/>
          </ac:spMkLst>
        </pc:spChg>
        <pc:spChg chg="mod">
          <ac:chgData name="Nancy Blodgett" userId="c0a35f50-a94f-4491-818c-8c3eb1c6c00b" providerId="ADAL" clId="{76D36348-3A75-41A4-AE62-36F92F03A82C}" dt="2026-10-07T22:24:34.234" v="45" actId="962"/>
          <ac:spMkLst>
            <pc:docMk/>
            <pc:sldMk cId="0" sldId="265"/>
            <ac:spMk id="192" creationId="{00000000-0000-0000-0000-000000000000}"/>
          </ac:spMkLst>
        </pc:spChg>
        <pc:spChg chg="mod">
          <ac:chgData name="Nancy Blodgett" userId="c0a35f50-a94f-4491-818c-8c3eb1c6c00b" providerId="ADAL" clId="{76D36348-3A75-41A4-AE62-36F92F03A82C}" dt="2026-10-07T22:24:34.238" v="46" actId="962"/>
          <ac:spMkLst>
            <pc:docMk/>
            <pc:sldMk cId="0" sldId="265"/>
            <ac:spMk id="193" creationId="{00000000-0000-0000-0000-000000000000}"/>
          </ac:spMkLst>
        </pc:spChg>
        <pc:picChg chg="mod">
          <ac:chgData name="Nancy Blodgett" userId="c0a35f50-a94f-4491-818c-8c3eb1c6c00b" providerId="ADAL" clId="{76D36348-3A75-41A4-AE62-36F92F03A82C}" dt="2026-10-08T13:52:05.930" v="241" actId="962"/>
          <ac:picMkLst>
            <pc:docMk/>
            <pc:sldMk cId="0" sldId="265"/>
            <ac:picMk id="3" creationId="{335123B5-80C5-11C6-048A-A262B6C5001F}"/>
          </ac:picMkLst>
        </pc:picChg>
      </pc:sldChg>
      <pc:sldChg chg="modSp mod">
        <pc:chgData name="Nancy Blodgett" userId="c0a35f50-a94f-4491-818c-8c3eb1c6c00b" providerId="ADAL" clId="{76D36348-3A75-41A4-AE62-36F92F03A82C}" dt="2026-10-08T13:52:55.861" v="245" actId="962"/>
        <pc:sldMkLst>
          <pc:docMk/>
          <pc:sldMk cId="0" sldId="266"/>
        </pc:sldMkLst>
        <pc:picChg chg="mod">
          <ac:chgData name="Nancy Blodgett" userId="c0a35f50-a94f-4491-818c-8c3eb1c6c00b" providerId="ADAL" clId="{76D36348-3A75-41A4-AE62-36F92F03A82C}" dt="2026-10-08T13:52:55.861" v="245" actId="962"/>
          <ac:picMkLst>
            <pc:docMk/>
            <pc:sldMk cId="0" sldId="266"/>
            <ac:picMk id="5" creationId="{2CF06B15-7C73-CB08-6749-047548F0289B}"/>
          </ac:picMkLst>
        </pc:picChg>
      </pc:sldChg>
      <pc:sldChg chg="modSp mod">
        <pc:chgData name="Nancy Blodgett" userId="c0a35f50-a94f-4491-818c-8c3eb1c6c00b" providerId="ADAL" clId="{76D36348-3A75-41A4-AE62-36F92F03A82C}" dt="2026-10-08T13:53:45.974" v="249" actId="962"/>
        <pc:sldMkLst>
          <pc:docMk/>
          <pc:sldMk cId="0" sldId="267"/>
        </pc:sldMkLst>
        <pc:picChg chg="mod">
          <ac:chgData name="Nancy Blodgett" userId="c0a35f50-a94f-4491-818c-8c3eb1c6c00b" providerId="ADAL" clId="{76D36348-3A75-41A4-AE62-36F92F03A82C}" dt="2026-10-08T13:53:45.974" v="249" actId="962"/>
          <ac:picMkLst>
            <pc:docMk/>
            <pc:sldMk cId="0" sldId="267"/>
            <ac:picMk id="2" creationId="{0862D9FA-A00B-C1FC-D3D3-600A3289FAD0}"/>
          </ac:picMkLst>
        </pc:picChg>
      </pc:sldChg>
      <pc:sldChg chg="modSp mod">
        <pc:chgData name="Nancy Blodgett" userId="c0a35f50-a94f-4491-818c-8c3eb1c6c00b" providerId="ADAL" clId="{76D36348-3A75-41A4-AE62-36F92F03A82C}" dt="2026-10-08T14:05:57.647" v="2003" actId="962"/>
        <pc:sldMkLst>
          <pc:docMk/>
          <pc:sldMk cId="0" sldId="268"/>
        </pc:sldMkLst>
        <pc:spChg chg="mod">
          <ac:chgData name="Nancy Blodgett" userId="c0a35f50-a94f-4491-818c-8c3eb1c6c00b" providerId="ADAL" clId="{76D36348-3A75-41A4-AE62-36F92F03A82C}" dt="2026-10-07T22:24:34.249" v="47" actId="962"/>
          <ac:spMkLst>
            <pc:docMk/>
            <pc:sldMk cId="0" sldId="268"/>
            <ac:spMk id="215" creationId="{00000000-0000-0000-0000-000000000000}"/>
          </ac:spMkLst>
        </pc:spChg>
        <pc:spChg chg="mod">
          <ac:chgData name="Nancy Blodgett" userId="c0a35f50-a94f-4491-818c-8c3eb1c6c00b" providerId="ADAL" clId="{76D36348-3A75-41A4-AE62-36F92F03A82C}" dt="2026-10-07T22:24:34.252" v="48" actId="962"/>
          <ac:spMkLst>
            <pc:docMk/>
            <pc:sldMk cId="0" sldId="268"/>
            <ac:spMk id="216" creationId="{00000000-0000-0000-0000-000000000000}"/>
          </ac:spMkLst>
        </pc:spChg>
        <pc:spChg chg="mod">
          <ac:chgData name="Nancy Blodgett" userId="c0a35f50-a94f-4491-818c-8c3eb1c6c00b" providerId="ADAL" clId="{76D36348-3A75-41A4-AE62-36F92F03A82C}" dt="2026-10-07T22:24:34.252" v="49" actId="962"/>
          <ac:spMkLst>
            <pc:docMk/>
            <pc:sldMk cId="0" sldId="268"/>
            <ac:spMk id="217" creationId="{00000000-0000-0000-0000-000000000000}"/>
          </ac:spMkLst>
        </pc:spChg>
        <pc:spChg chg="mod">
          <ac:chgData name="Nancy Blodgett" userId="c0a35f50-a94f-4491-818c-8c3eb1c6c00b" providerId="ADAL" clId="{76D36348-3A75-41A4-AE62-36F92F03A82C}" dt="2026-10-07T22:24:34.257" v="50" actId="962"/>
          <ac:spMkLst>
            <pc:docMk/>
            <pc:sldMk cId="0" sldId="268"/>
            <ac:spMk id="218" creationId="{00000000-0000-0000-0000-000000000000}"/>
          </ac:spMkLst>
        </pc:spChg>
        <pc:spChg chg="mod">
          <ac:chgData name="Nancy Blodgett" userId="c0a35f50-a94f-4491-818c-8c3eb1c6c00b" providerId="ADAL" clId="{76D36348-3A75-41A4-AE62-36F92F03A82C}" dt="2026-10-08T13:49:24.070" v="231" actId="962"/>
          <ac:spMkLst>
            <pc:docMk/>
            <pc:sldMk cId="0" sldId="268"/>
            <ac:spMk id="219" creationId="{00000000-0000-0000-0000-000000000000}"/>
          </ac:spMkLst>
        </pc:spChg>
        <pc:graphicFrameChg chg="mod">
          <ac:chgData name="Nancy Blodgett" userId="c0a35f50-a94f-4491-818c-8c3eb1c6c00b" providerId="ADAL" clId="{76D36348-3A75-41A4-AE62-36F92F03A82C}" dt="2026-10-08T14:05:57.647" v="2003" actId="962"/>
          <ac:graphicFrameMkLst>
            <pc:docMk/>
            <pc:sldMk cId="0" sldId="268"/>
            <ac:graphicFrameMk id="225" creationId="{ADB9D03B-425E-6082-CDBC-0FCD5710F5CD}"/>
          </ac:graphicFrameMkLst>
        </pc:graphicFrameChg>
      </pc:sldChg>
      <pc:sldChg chg="modSp mod">
        <pc:chgData name="Nancy Blodgett" userId="c0a35f50-a94f-4491-818c-8c3eb1c6c00b" providerId="ADAL" clId="{76D36348-3A75-41A4-AE62-36F92F03A82C}" dt="2026-10-07T22:24:34.277" v="56" actId="962"/>
        <pc:sldMkLst>
          <pc:docMk/>
          <pc:sldMk cId="0" sldId="269"/>
        </pc:sldMkLst>
        <pc:spChg chg="mod">
          <ac:chgData name="Nancy Blodgett" userId="c0a35f50-a94f-4491-818c-8c3eb1c6c00b" providerId="ADAL" clId="{76D36348-3A75-41A4-AE62-36F92F03A82C}" dt="2026-10-07T22:24:34.266" v="52" actId="962"/>
          <ac:spMkLst>
            <pc:docMk/>
            <pc:sldMk cId="0" sldId="269"/>
            <ac:spMk id="226" creationId="{00000000-0000-0000-0000-000000000000}"/>
          </ac:spMkLst>
        </pc:spChg>
        <pc:spChg chg="mod">
          <ac:chgData name="Nancy Blodgett" userId="c0a35f50-a94f-4491-818c-8c3eb1c6c00b" providerId="ADAL" clId="{76D36348-3A75-41A4-AE62-36F92F03A82C}" dt="2026-10-07T22:24:34.266" v="53" actId="962"/>
          <ac:spMkLst>
            <pc:docMk/>
            <pc:sldMk cId="0" sldId="269"/>
            <ac:spMk id="227" creationId="{00000000-0000-0000-0000-000000000000}"/>
          </ac:spMkLst>
        </pc:spChg>
        <pc:spChg chg="mod">
          <ac:chgData name="Nancy Blodgett" userId="c0a35f50-a94f-4491-818c-8c3eb1c6c00b" providerId="ADAL" clId="{76D36348-3A75-41A4-AE62-36F92F03A82C}" dt="2026-10-07T22:24:34.272" v="54" actId="962"/>
          <ac:spMkLst>
            <pc:docMk/>
            <pc:sldMk cId="0" sldId="269"/>
            <ac:spMk id="228" creationId="{00000000-0000-0000-0000-000000000000}"/>
          </ac:spMkLst>
        </pc:spChg>
        <pc:spChg chg="mod">
          <ac:chgData name="Nancy Blodgett" userId="c0a35f50-a94f-4491-818c-8c3eb1c6c00b" providerId="ADAL" clId="{76D36348-3A75-41A4-AE62-36F92F03A82C}" dt="2026-10-07T22:24:34.275" v="55" actId="962"/>
          <ac:spMkLst>
            <pc:docMk/>
            <pc:sldMk cId="0" sldId="269"/>
            <ac:spMk id="229" creationId="{00000000-0000-0000-0000-000000000000}"/>
          </ac:spMkLst>
        </pc:spChg>
        <pc:spChg chg="mod">
          <ac:chgData name="Nancy Blodgett" userId="c0a35f50-a94f-4491-818c-8c3eb1c6c00b" providerId="ADAL" clId="{76D36348-3A75-41A4-AE62-36F92F03A82C}" dt="2026-10-07T22:24:34.277" v="56" actId="962"/>
          <ac:spMkLst>
            <pc:docMk/>
            <pc:sldMk cId="0" sldId="269"/>
            <ac:spMk id="230" creationId="{00000000-0000-0000-0000-000000000000}"/>
          </ac:spMkLst>
        </pc:spChg>
      </pc:sldChg>
      <pc:sldChg chg="modSp mod">
        <pc:chgData name="Nancy Blodgett" userId="c0a35f50-a94f-4491-818c-8c3eb1c6c00b" providerId="ADAL" clId="{76D36348-3A75-41A4-AE62-36F92F03A82C}" dt="2026-10-08T13:44:44.999" v="134" actId="962"/>
        <pc:sldMkLst>
          <pc:docMk/>
          <pc:sldMk cId="0" sldId="270"/>
        </pc:sldMkLst>
        <pc:spChg chg="mod">
          <ac:chgData name="Nancy Blodgett" userId="c0a35f50-a94f-4491-818c-8c3eb1c6c00b" providerId="ADAL" clId="{76D36348-3A75-41A4-AE62-36F92F03A82C}" dt="2026-10-07T22:24:34.286" v="57" actId="962"/>
          <ac:spMkLst>
            <pc:docMk/>
            <pc:sldMk cId="0" sldId="270"/>
            <ac:spMk id="237" creationId="{00000000-0000-0000-0000-000000000000}"/>
          </ac:spMkLst>
        </pc:spChg>
        <pc:spChg chg="mod">
          <ac:chgData name="Nancy Blodgett" userId="c0a35f50-a94f-4491-818c-8c3eb1c6c00b" providerId="ADAL" clId="{76D36348-3A75-41A4-AE62-36F92F03A82C}" dt="2026-10-07T22:24:34.288" v="58" actId="962"/>
          <ac:spMkLst>
            <pc:docMk/>
            <pc:sldMk cId="0" sldId="270"/>
            <ac:spMk id="238" creationId="{00000000-0000-0000-0000-000000000000}"/>
          </ac:spMkLst>
        </pc:spChg>
        <pc:spChg chg="mod">
          <ac:chgData name="Nancy Blodgett" userId="c0a35f50-a94f-4491-818c-8c3eb1c6c00b" providerId="ADAL" clId="{76D36348-3A75-41A4-AE62-36F92F03A82C}" dt="2026-10-07T22:24:34.292" v="59" actId="962"/>
          <ac:spMkLst>
            <pc:docMk/>
            <pc:sldMk cId="0" sldId="270"/>
            <ac:spMk id="239" creationId="{00000000-0000-0000-0000-000000000000}"/>
          </ac:spMkLst>
        </pc:spChg>
        <pc:spChg chg="mod">
          <ac:chgData name="Nancy Blodgett" userId="c0a35f50-a94f-4491-818c-8c3eb1c6c00b" providerId="ADAL" clId="{76D36348-3A75-41A4-AE62-36F92F03A82C}" dt="2026-10-07T22:24:34.295" v="60" actId="962"/>
          <ac:spMkLst>
            <pc:docMk/>
            <pc:sldMk cId="0" sldId="270"/>
            <ac:spMk id="240" creationId="{00000000-0000-0000-0000-000000000000}"/>
          </ac:spMkLst>
        </pc:spChg>
        <pc:spChg chg="mod">
          <ac:chgData name="Nancy Blodgett" userId="c0a35f50-a94f-4491-818c-8c3eb1c6c00b" providerId="ADAL" clId="{76D36348-3A75-41A4-AE62-36F92F03A82C}" dt="2026-10-07T22:24:34.297" v="61" actId="962"/>
          <ac:spMkLst>
            <pc:docMk/>
            <pc:sldMk cId="0" sldId="270"/>
            <ac:spMk id="241" creationId="{00000000-0000-0000-0000-000000000000}"/>
          </ac:spMkLst>
        </pc:spChg>
        <pc:picChg chg="mod">
          <ac:chgData name="Nancy Blodgett" userId="c0a35f50-a94f-4491-818c-8c3eb1c6c00b" providerId="ADAL" clId="{76D36348-3A75-41A4-AE62-36F92F03A82C}" dt="2026-10-08T13:44:44.999" v="134" actId="962"/>
          <ac:picMkLst>
            <pc:docMk/>
            <pc:sldMk cId="0" sldId="270"/>
            <ac:picMk id="244" creationId="{00000000-0000-0000-0000-000000000000}"/>
          </ac:picMkLst>
        </pc:picChg>
      </pc:sldChg>
      <pc:sldChg chg="modSp mod">
        <pc:chgData name="Nancy Blodgett" userId="c0a35f50-a94f-4491-818c-8c3eb1c6c00b" providerId="ADAL" clId="{76D36348-3A75-41A4-AE62-36F92F03A82C}" dt="2026-10-08T13:45:26.251" v="140" actId="962"/>
        <pc:sldMkLst>
          <pc:docMk/>
          <pc:sldMk cId="0" sldId="271"/>
        </pc:sldMkLst>
        <pc:spChg chg="mod">
          <ac:chgData name="Nancy Blodgett" userId="c0a35f50-a94f-4491-818c-8c3eb1c6c00b" providerId="ADAL" clId="{76D36348-3A75-41A4-AE62-36F92F03A82C}" dt="2026-10-07T22:24:34.302" v="62" actId="962"/>
          <ac:spMkLst>
            <pc:docMk/>
            <pc:sldMk cId="0" sldId="271"/>
            <ac:spMk id="249" creationId="{00000000-0000-0000-0000-000000000000}"/>
          </ac:spMkLst>
        </pc:spChg>
        <pc:spChg chg="mod">
          <ac:chgData name="Nancy Blodgett" userId="c0a35f50-a94f-4491-818c-8c3eb1c6c00b" providerId="ADAL" clId="{76D36348-3A75-41A4-AE62-36F92F03A82C}" dt="2026-10-07T22:24:34.306" v="63" actId="962"/>
          <ac:spMkLst>
            <pc:docMk/>
            <pc:sldMk cId="0" sldId="271"/>
            <ac:spMk id="250" creationId="{00000000-0000-0000-0000-000000000000}"/>
          </ac:spMkLst>
        </pc:spChg>
        <pc:spChg chg="mod">
          <ac:chgData name="Nancy Blodgett" userId="c0a35f50-a94f-4491-818c-8c3eb1c6c00b" providerId="ADAL" clId="{76D36348-3A75-41A4-AE62-36F92F03A82C}" dt="2026-10-07T22:24:34.309" v="64" actId="962"/>
          <ac:spMkLst>
            <pc:docMk/>
            <pc:sldMk cId="0" sldId="271"/>
            <ac:spMk id="251" creationId="{00000000-0000-0000-0000-000000000000}"/>
          </ac:spMkLst>
        </pc:spChg>
        <pc:spChg chg="mod">
          <ac:chgData name="Nancy Blodgett" userId="c0a35f50-a94f-4491-818c-8c3eb1c6c00b" providerId="ADAL" clId="{76D36348-3A75-41A4-AE62-36F92F03A82C}" dt="2026-10-07T22:24:34.312" v="65" actId="962"/>
          <ac:spMkLst>
            <pc:docMk/>
            <pc:sldMk cId="0" sldId="271"/>
            <ac:spMk id="252" creationId="{00000000-0000-0000-0000-000000000000}"/>
          </ac:spMkLst>
        </pc:spChg>
        <pc:spChg chg="mod">
          <ac:chgData name="Nancy Blodgett" userId="c0a35f50-a94f-4491-818c-8c3eb1c6c00b" providerId="ADAL" clId="{76D36348-3A75-41A4-AE62-36F92F03A82C}" dt="2026-10-07T22:24:34.313" v="66" actId="962"/>
          <ac:spMkLst>
            <pc:docMk/>
            <pc:sldMk cId="0" sldId="271"/>
            <ac:spMk id="253" creationId="{00000000-0000-0000-0000-000000000000}"/>
          </ac:spMkLst>
        </pc:spChg>
        <pc:picChg chg="mod">
          <ac:chgData name="Nancy Blodgett" userId="c0a35f50-a94f-4491-818c-8c3eb1c6c00b" providerId="ADAL" clId="{76D36348-3A75-41A4-AE62-36F92F03A82C}" dt="2026-10-08T13:45:26.251" v="140" actId="962"/>
          <ac:picMkLst>
            <pc:docMk/>
            <pc:sldMk cId="0" sldId="271"/>
            <ac:picMk id="255" creationId="{00000000-0000-0000-0000-000000000000}"/>
          </ac:picMkLst>
        </pc:picChg>
        <pc:picChg chg="mod">
          <ac:chgData name="Nancy Blodgett" userId="c0a35f50-a94f-4491-818c-8c3eb1c6c00b" providerId="ADAL" clId="{76D36348-3A75-41A4-AE62-36F92F03A82C}" dt="2026-10-08T13:43:53.815" v="126" actId="962"/>
          <ac:picMkLst>
            <pc:docMk/>
            <pc:sldMk cId="0" sldId="271"/>
            <ac:picMk id="256" creationId="{00000000-0000-0000-0000-000000000000}"/>
          </ac:picMkLst>
        </pc:picChg>
      </pc:sldChg>
      <pc:sldChg chg="modSp mod">
        <pc:chgData name="Nancy Blodgett" userId="c0a35f50-a94f-4491-818c-8c3eb1c6c00b" providerId="ADAL" clId="{76D36348-3A75-41A4-AE62-36F92F03A82C}" dt="2026-10-08T13:57:41.262" v="599" actId="962"/>
        <pc:sldMkLst>
          <pc:docMk/>
          <pc:sldMk cId="0" sldId="272"/>
        </pc:sldMkLst>
        <pc:spChg chg="mod">
          <ac:chgData name="Nancy Blodgett" userId="c0a35f50-a94f-4491-818c-8c3eb1c6c00b" providerId="ADAL" clId="{76D36348-3A75-41A4-AE62-36F92F03A82C}" dt="2026-10-07T22:24:34.319" v="67" actId="962"/>
          <ac:spMkLst>
            <pc:docMk/>
            <pc:sldMk cId="0" sldId="272"/>
            <ac:spMk id="263" creationId="{00000000-0000-0000-0000-000000000000}"/>
          </ac:spMkLst>
        </pc:spChg>
        <pc:spChg chg="mod">
          <ac:chgData name="Nancy Blodgett" userId="c0a35f50-a94f-4491-818c-8c3eb1c6c00b" providerId="ADAL" clId="{76D36348-3A75-41A4-AE62-36F92F03A82C}" dt="2026-10-07T22:24:34.322" v="68" actId="962"/>
          <ac:spMkLst>
            <pc:docMk/>
            <pc:sldMk cId="0" sldId="272"/>
            <ac:spMk id="264" creationId="{00000000-0000-0000-0000-000000000000}"/>
          </ac:spMkLst>
        </pc:spChg>
        <pc:spChg chg="mod">
          <ac:chgData name="Nancy Blodgett" userId="c0a35f50-a94f-4491-818c-8c3eb1c6c00b" providerId="ADAL" clId="{76D36348-3A75-41A4-AE62-36F92F03A82C}" dt="2026-10-07T22:24:34.326" v="69" actId="962"/>
          <ac:spMkLst>
            <pc:docMk/>
            <pc:sldMk cId="0" sldId="272"/>
            <ac:spMk id="265" creationId="{00000000-0000-0000-0000-000000000000}"/>
          </ac:spMkLst>
        </pc:spChg>
        <pc:spChg chg="mod">
          <ac:chgData name="Nancy Blodgett" userId="c0a35f50-a94f-4491-818c-8c3eb1c6c00b" providerId="ADAL" clId="{76D36348-3A75-41A4-AE62-36F92F03A82C}" dt="2026-10-07T22:24:34.329" v="70" actId="962"/>
          <ac:spMkLst>
            <pc:docMk/>
            <pc:sldMk cId="0" sldId="272"/>
            <ac:spMk id="266" creationId="{00000000-0000-0000-0000-000000000000}"/>
          </ac:spMkLst>
        </pc:spChg>
        <pc:spChg chg="mod">
          <ac:chgData name="Nancy Blodgett" userId="c0a35f50-a94f-4491-818c-8c3eb1c6c00b" providerId="ADAL" clId="{76D36348-3A75-41A4-AE62-36F92F03A82C}" dt="2026-10-07T22:24:34.331" v="71" actId="962"/>
          <ac:spMkLst>
            <pc:docMk/>
            <pc:sldMk cId="0" sldId="272"/>
            <ac:spMk id="267" creationId="{00000000-0000-0000-0000-000000000000}"/>
          </ac:spMkLst>
        </pc:spChg>
        <pc:picChg chg="mod">
          <ac:chgData name="Nancy Blodgett" userId="c0a35f50-a94f-4491-818c-8c3eb1c6c00b" providerId="ADAL" clId="{76D36348-3A75-41A4-AE62-36F92F03A82C}" dt="2026-10-08T13:57:41.262" v="599" actId="962"/>
          <ac:picMkLst>
            <pc:docMk/>
            <pc:sldMk cId="0" sldId="272"/>
            <ac:picMk id="270" creationId="{00000000-0000-0000-0000-000000000000}"/>
          </ac:picMkLst>
        </pc:picChg>
      </pc:sldChg>
      <pc:sldChg chg="modSp mod">
        <pc:chgData name="Nancy Blodgett" userId="c0a35f50-a94f-4491-818c-8c3eb1c6c00b" providerId="ADAL" clId="{76D36348-3A75-41A4-AE62-36F92F03A82C}" dt="2026-10-07T22:24:34.346" v="75" actId="962"/>
        <pc:sldMkLst>
          <pc:docMk/>
          <pc:sldMk cId="0" sldId="274"/>
        </pc:sldMkLst>
        <pc:spChg chg="mod">
          <ac:chgData name="Nancy Blodgett" userId="c0a35f50-a94f-4491-818c-8c3eb1c6c00b" providerId="ADAL" clId="{76D36348-3A75-41A4-AE62-36F92F03A82C}" dt="2026-10-07T22:24:34.332" v="72" actId="962"/>
          <ac:spMkLst>
            <pc:docMk/>
            <pc:sldMk cId="0" sldId="274"/>
            <ac:spMk id="288" creationId="{00000000-0000-0000-0000-000000000000}"/>
          </ac:spMkLst>
        </pc:spChg>
        <pc:spChg chg="mod">
          <ac:chgData name="Nancy Blodgett" userId="c0a35f50-a94f-4491-818c-8c3eb1c6c00b" providerId="ADAL" clId="{76D36348-3A75-41A4-AE62-36F92F03A82C}" dt="2026-10-07T22:24:34.341" v="73" actId="962"/>
          <ac:spMkLst>
            <pc:docMk/>
            <pc:sldMk cId="0" sldId="274"/>
            <ac:spMk id="289" creationId="{00000000-0000-0000-0000-000000000000}"/>
          </ac:spMkLst>
        </pc:spChg>
        <pc:spChg chg="mod">
          <ac:chgData name="Nancy Blodgett" userId="c0a35f50-a94f-4491-818c-8c3eb1c6c00b" providerId="ADAL" clId="{76D36348-3A75-41A4-AE62-36F92F03A82C}" dt="2026-10-07T22:24:34.341" v="74" actId="962"/>
          <ac:spMkLst>
            <pc:docMk/>
            <pc:sldMk cId="0" sldId="274"/>
            <ac:spMk id="290" creationId="{00000000-0000-0000-0000-000000000000}"/>
          </ac:spMkLst>
        </pc:spChg>
        <pc:spChg chg="mod">
          <ac:chgData name="Nancy Blodgett" userId="c0a35f50-a94f-4491-818c-8c3eb1c6c00b" providerId="ADAL" clId="{76D36348-3A75-41A4-AE62-36F92F03A82C}" dt="2026-10-07T22:24:34.346" v="75" actId="962"/>
          <ac:spMkLst>
            <pc:docMk/>
            <pc:sldMk cId="0" sldId="274"/>
            <ac:spMk id="291"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B2F54-ECC7-4192-8F9E-2F1AFD7C5F20}" type="doc">
      <dgm:prSet loTypeId="urn:microsoft.com/office/officeart/2008/layout/LinedList" loCatId="list" qsTypeId="urn:microsoft.com/office/officeart/2005/8/quickstyle/simple1#8" qsCatId="simple" csTypeId="urn:microsoft.com/office/officeart/2005/8/colors/accent1_2#4" csCatId="accent1" phldr="1"/>
      <dgm:spPr/>
      <dgm:t>
        <a:bodyPr/>
        <a:lstStyle/>
        <a:p>
          <a:endParaRPr lang="en-US"/>
        </a:p>
      </dgm:t>
    </dgm:pt>
    <dgm:pt modelId="{0B50FABE-27CB-4589-8A2B-5DBA5D271421}">
      <dgm:prSet/>
      <dgm:spPr/>
      <dgm:t>
        <a:bodyPr/>
        <a:lstStyle/>
        <a:p>
          <a:r>
            <a:rPr lang="en-US" dirty="0"/>
            <a:t>All drafts and review materials are </a:t>
          </a:r>
          <a:r>
            <a:rPr lang="en-US" b="1" dirty="0"/>
            <a:t>confidential</a:t>
          </a:r>
          <a:r>
            <a:rPr lang="en-US" dirty="0"/>
            <a:t> and provided solely for the purpose of this review. They </a:t>
          </a:r>
          <a:r>
            <a:rPr lang="en-US" b="1" dirty="0"/>
            <a:t>may not be cited, quoted or distributed</a:t>
          </a:r>
          <a:r>
            <a:rPr lang="en-US" dirty="0"/>
            <a:t>. Reviewers may not reproduce the contents of the First Order Draft, including in social media and other public fora. The final version of the report will become publicly available following its approval and acceptance by the IPCC.</a:t>
          </a:r>
        </a:p>
      </dgm:t>
    </dgm:pt>
    <dgm:pt modelId="{7E60C405-4939-4052-91FE-47DB83A29631}" type="parTrans" cxnId="{5D70C2E2-9D12-45FE-A842-B1D246110B4C}">
      <dgm:prSet/>
      <dgm:spPr/>
      <dgm:t>
        <a:bodyPr/>
        <a:lstStyle/>
        <a:p>
          <a:endParaRPr lang="en-US"/>
        </a:p>
      </dgm:t>
    </dgm:pt>
    <dgm:pt modelId="{F7645173-9798-47DB-A386-B6F360F5E9F4}" type="sibTrans" cxnId="{5D70C2E2-9D12-45FE-A842-B1D246110B4C}">
      <dgm:prSet/>
      <dgm:spPr/>
      <dgm:t>
        <a:bodyPr/>
        <a:lstStyle/>
        <a:p>
          <a:endParaRPr lang="en-US"/>
        </a:p>
      </dgm:t>
    </dgm:pt>
    <dgm:pt modelId="{91C6B845-AA4E-49A5-BFE3-E0F11250DC80}">
      <dgm:prSet/>
      <dgm:spPr/>
      <dgm:t>
        <a:bodyPr/>
        <a:lstStyle/>
        <a:p>
          <a:r>
            <a:rPr lang="en-US" dirty="0"/>
            <a:t>Each draft for review includes page and line numbers to be used when preparing your review. You may provide overarching comments on the entire report or its individual components, or you may provide specific comments by page and line number. Please note that the final report will undergo a formal copyedit prior to publication. Your review comments will be most useful if they focus on substantive issues rather than minor editorial changes.</a:t>
          </a:r>
        </a:p>
      </dgm:t>
    </dgm:pt>
    <dgm:pt modelId="{66F00AA4-60A2-488C-9C7F-F35A6EB4E992}" type="parTrans" cxnId="{4D07CEFD-6107-4926-8EF3-8E8B578A05EB}">
      <dgm:prSet/>
      <dgm:spPr/>
      <dgm:t>
        <a:bodyPr/>
        <a:lstStyle/>
        <a:p>
          <a:endParaRPr lang="en-US"/>
        </a:p>
      </dgm:t>
    </dgm:pt>
    <dgm:pt modelId="{6511DDD8-B4A1-444E-9C8D-92C51FEA3DF7}" type="sibTrans" cxnId="{4D07CEFD-6107-4926-8EF3-8E8B578A05EB}">
      <dgm:prSet/>
      <dgm:spPr/>
      <dgm:t>
        <a:bodyPr/>
        <a:lstStyle/>
        <a:p>
          <a:endParaRPr lang="en-US"/>
        </a:p>
      </dgm:t>
    </dgm:pt>
    <dgm:pt modelId="{95901FB0-94B6-4661-BB08-BC96ED4694CE}">
      <dgm:prSet/>
      <dgm:spPr/>
      <dgm:t>
        <a:bodyPr/>
        <a:lstStyle/>
        <a:p>
          <a:r>
            <a:rPr lang="en-US" dirty="0"/>
            <a:t>Please note that all comments must be submitted in English, using the Review Portal prior the close of the review period. Only comments submitted through the review portal will be considered by the authors. For the government and expert reviews, which is a formal component of the report development process, the drafts submitted for review, the review comments, and the subsequent responses by the authors will become publicly available once the report is published. Following IPCC practice, review comments are not anonymous.</a:t>
          </a:r>
        </a:p>
      </dgm:t>
    </dgm:pt>
    <dgm:pt modelId="{88DCA977-6629-4106-AD67-027AF60190AF}" type="parTrans" cxnId="{3209F1E1-EF5E-4EB9-B4E6-4429443B5FF6}">
      <dgm:prSet/>
      <dgm:spPr/>
      <dgm:t>
        <a:bodyPr/>
        <a:lstStyle/>
        <a:p>
          <a:endParaRPr lang="en-US"/>
        </a:p>
      </dgm:t>
    </dgm:pt>
    <dgm:pt modelId="{617ED20E-9626-4262-926B-5F1813328E02}" type="sibTrans" cxnId="{3209F1E1-EF5E-4EB9-B4E6-4429443B5FF6}">
      <dgm:prSet/>
      <dgm:spPr/>
      <dgm:t>
        <a:bodyPr/>
        <a:lstStyle/>
        <a:p>
          <a:endParaRPr lang="en-US"/>
        </a:p>
      </dgm:t>
    </dgm:pt>
    <dgm:pt modelId="{C723DB3C-D386-B342-9EB4-6F587C8112DB}">
      <dgm:prSet/>
      <dgm:spPr/>
      <dgm:t>
        <a:bodyPr/>
        <a:lstStyle/>
        <a:p>
          <a:pPr>
            <a:buNone/>
          </a:pPr>
          <a:r>
            <a:rPr lang="en-US" b="1" i="0" u="none" dirty="0"/>
            <a:t>Artificial intelligence (AI) tools, including generative AI tools, may not be used to complete this review</a:t>
          </a:r>
          <a:r>
            <a:rPr lang="en-US" b="0" i="0" u="none" dirty="0"/>
            <a:t>. On agreeing to the confidentiality policy of the review and to the non-use of AI tools, you will then be able to access the drafts. A personal copy was attributed to you when your registration was accepted. </a:t>
          </a:r>
          <a:endParaRPr lang="en-US" dirty="0"/>
        </a:p>
      </dgm:t>
      <dgm:extLst>
        <a:ext uri="{E40237B7-FDA0-4F09-8148-C483321AD2D9}">
          <dgm14:cNvPr xmlns:dgm14="http://schemas.microsoft.com/office/drawing/2010/diagram" id="0" name="" descr="Guidelines for reviewers on 4 topics:&#10;confidentiality of drafts and review materials; the use of AI tools for reviewing is prohibited; Focus on substantive issues; Reviewer comments must be submitted through the review portal, in English, and reviewer's name will be published online."/>
        </a:ext>
      </dgm:extLst>
    </dgm:pt>
    <dgm:pt modelId="{44FE01E4-7056-A446-908A-6F895FD68214}" type="parTrans" cxnId="{C1FBEFFA-722F-9F44-BC54-AEC7B2236278}">
      <dgm:prSet/>
      <dgm:spPr/>
      <dgm:t>
        <a:bodyPr/>
        <a:lstStyle/>
        <a:p>
          <a:endParaRPr lang="en-US"/>
        </a:p>
      </dgm:t>
    </dgm:pt>
    <dgm:pt modelId="{14A042AE-B02B-7D4C-ABBB-7DF3DB7F69D2}" type="sibTrans" cxnId="{C1FBEFFA-722F-9F44-BC54-AEC7B2236278}">
      <dgm:prSet/>
      <dgm:spPr/>
      <dgm:t>
        <a:bodyPr/>
        <a:lstStyle/>
        <a:p>
          <a:endParaRPr lang="en-US"/>
        </a:p>
      </dgm:t>
    </dgm:pt>
    <dgm:pt modelId="{EFB2C9A0-D37D-B84E-A405-FC9E71BC10FC}" type="pres">
      <dgm:prSet presAssocID="{E48B2F54-ECC7-4192-8F9E-2F1AFD7C5F20}" presName="vert0" presStyleCnt="0">
        <dgm:presLayoutVars>
          <dgm:dir/>
          <dgm:animOne val="branch"/>
          <dgm:animLvl val="lvl"/>
        </dgm:presLayoutVars>
      </dgm:prSet>
      <dgm:spPr/>
    </dgm:pt>
    <dgm:pt modelId="{3FAD9538-DF90-5747-99A4-18E147CE01CD}" type="pres">
      <dgm:prSet presAssocID="{0B50FABE-27CB-4589-8A2B-5DBA5D271421}" presName="thickLine" presStyleLbl="alignNode1" presStyleIdx="0" presStyleCnt="4"/>
      <dgm:spPr/>
    </dgm:pt>
    <dgm:pt modelId="{1A77D3DF-F36E-FC47-B10B-749A5C4780B3}" type="pres">
      <dgm:prSet presAssocID="{0B50FABE-27CB-4589-8A2B-5DBA5D271421}" presName="horz1" presStyleCnt="0"/>
      <dgm:spPr/>
    </dgm:pt>
    <dgm:pt modelId="{791B3C40-6F6E-AA45-9F6F-16DC4165DF6B}" type="pres">
      <dgm:prSet presAssocID="{0B50FABE-27CB-4589-8A2B-5DBA5D271421}" presName="tx1" presStyleLbl="revTx" presStyleIdx="0" presStyleCnt="4"/>
      <dgm:spPr/>
    </dgm:pt>
    <dgm:pt modelId="{AADE6009-D0A8-014F-8B26-E0DB22005D09}" type="pres">
      <dgm:prSet presAssocID="{0B50FABE-27CB-4589-8A2B-5DBA5D271421}" presName="vert1" presStyleCnt="0"/>
      <dgm:spPr/>
    </dgm:pt>
    <dgm:pt modelId="{C6401A54-1921-BD4F-8102-BDA437AFC97C}" type="pres">
      <dgm:prSet presAssocID="{C723DB3C-D386-B342-9EB4-6F587C8112DB}" presName="thickLine" presStyleLbl="alignNode1" presStyleIdx="1" presStyleCnt="4"/>
      <dgm:spPr/>
    </dgm:pt>
    <dgm:pt modelId="{A4995924-D8C1-884C-A5F2-3D0B4C165DC6}" type="pres">
      <dgm:prSet presAssocID="{C723DB3C-D386-B342-9EB4-6F587C8112DB}" presName="horz1" presStyleCnt="0"/>
      <dgm:spPr/>
    </dgm:pt>
    <dgm:pt modelId="{51922A0D-61CC-0649-A392-5A31090A0432}" type="pres">
      <dgm:prSet presAssocID="{C723DB3C-D386-B342-9EB4-6F587C8112DB}" presName="tx1" presStyleLbl="revTx" presStyleIdx="1" presStyleCnt="4"/>
      <dgm:spPr/>
    </dgm:pt>
    <dgm:pt modelId="{244D3C22-DFDB-0544-A38C-7A1EF50AA432}" type="pres">
      <dgm:prSet presAssocID="{C723DB3C-D386-B342-9EB4-6F587C8112DB}" presName="vert1" presStyleCnt="0"/>
      <dgm:spPr/>
    </dgm:pt>
    <dgm:pt modelId="{585F52A0-5EA9-1543-98AA-805838698616}" type="pres">
      <dgm:prSet presAssocID="{91C6B845-AA4E-49A5-BFE3-E0F11250DC80}" presName="thickLine" presStyleLbl="alignNode1" presStyleIdx="2" presStyleCnt="4"/>
      <dgm:spPr/>
    </dgm:pt>
    <dgm:pt modelId="{63203D8A-1CAA-664D-BE5B-575E0712C93C}" type="pres">
      <dgm:prSet presAssocID="{91C6B845-AA4E-49A5-BFE3-E0F11250DC80}" presName="horz1" presStyleCnt="0"/>
      <dgm:spPr/>
    </dgm:pt>
    <dgm:pt modelId="{73BF3236-A70B-8F4A-8520-2F970EB942A5}" type="pres">
      <dgm:prSet presAssocID="{91C6B845-AA4E-49A5-BFE3-E0F11250DC80}" presName="tx1" presStyleLbl="revTx" presStyleIdx="2" presStyleCnt="4"/>
      <dgm:spPr/>
    </dgm:pt>
    <dgm:pt modelId="{B98FC8A3-D22A-C442-BD61-96ACE0038863}" type="pres">
      <dgm:prSet presAssocID="{91C6B845-AA4E-49A5-BFE3-E0F11250DC80}" presName="vert1" presStyleCnt="0"/>
      <dgm:spPr/>
    </dgm:pt>
    <dgm:pt modelId="{6C9853D8-9652-4948-A8C0-61038C5BFB76}" type="pres">
      <dgm:prSet presAssocID="{95901FB0-94B6-4661-BB08-BC96ED4694CE}" presName="thickLine" presStyleLbl="alignNode1" presStyleIdx="3" presStyleCnt="4"/>
      <dgm:spPr/>
    </dgm:pt>
    <dgm:pt modelId="{D859A5CF-4293-564F-8B41-395E09878795}" type="pres">
      <dgm:prSet presAssocID="{95901FB0-94B6-4661-BB08-BC96ED4694CE}" presName="horz1" presStyleCnt="0"/>
      <dgm:spPr/>
    </dgm:pt>
    <dgm:pt modelId="{D5F9B16F-91FD-4640-B06A-91C1B2D549D4}" type="pres">
      <dgm:prSet presAssocID="{95901FB0-94B6-4661-BB08-BC96ED4694CE}" presName="tx1" presStyleLbl="revTx" presStyleIdx="3" presStyleCnt="4"/>
      <dgm:spPr/>
    </dgm:pt>
    <dgm:pt modelId="{FFFECC8B-A536-3A44-8E54-892349106D64}" type="pres">
      <dgm:prSet presAssocID="{95901FB0-94B6-4661-BB08-BC96ED4694CE}" presName="vert1" presStyleCnt="0"/>
      <dgm:spPr/>
    </dgm:pt>
  </dgm:ptLst>
  <dgm:cxnLst>
    <dgm:cxn modelId="{6A8DA202-C937-1E4D-9DE9-2C30F9968591}" type="presOf" srcId="{0B50FABE-27CB-4589-8A2B-5DBA5D271421}" destId="{791B3C40-6F6E-AA45-9F6F-16DC4165DF6B}" srcOrd="0" destOrd="0" presId="urn:microsoft.com/office/officeart/2008/layout/LinedList"/>
    <dgm:cxn modelId="{39C2C116-F830-644B-B509-C563CBB653B3}" type="presOf" srcId="{95901FB0-94B6-4661-BB08-BC96ED4694CE}" destId="{D5F9B16F-91FD-4640-B06A-91C1B2D549D4}" srcOrd="0" destOrd="0" presId="urn:microsoft.com/office/officeart/2008/layout/LinedList"/>
    <dgm:cxn modelId="{6FE7AB47-D2B8-0548-ABA4-42D7DE13ABF7}" type="presOf" srcId="{91C6B845-AA4E-49A5-BFE3-E0F11250DC80}" destId="{73BF3236-A70B-8F4A-8520-2F970EB942A5}" srcOrd="0" destOrd="0" presId="urn:microsoft.com/office/officeart/2008/layout/LinedList"/>
    <dgm:cxn modelId="{569070B0-7E97-C24E-8144-6D38C8747743}" type="presOf" srcId="{C723DB3C-D386-B342-9EB4-6F587C8112DB}" destId="{51922A0D-61CC-0649-A392-5A31090A0432}" srcOrd="0" destOrd="0" presId="urn:microsoft.com/office/officeart/2008/layout/LinedList"/>
    <dgm:cxn modelId="{3209F1E1-EF5E-4EB9-B4E6-4429443B5FF6}" srcId="{E48B2F54-ECC7-4192-8F9E-2F1AFD7C5F20}" destId="{95901FB0-94B6-4661-BB08-BC96ED4694CE}" srcOrd="3" destOrd="0" parTransId="{88DCA977-6629-4106-AD67-027AF60190AF}" sibTransId="{617ED20E-9626-4262-926B-5F1813328E02}"/>
    <dgm:cxn modelId="{5D70C2E2-9D12-45FE-A842-B1D246110B4C}" srcId="{E48B2F54-ECC7-4192-8F9E-2F1AFD7C5F20}" destId="{0B50FABE-27CB-4589-8A2B-5DBA5D271421}" srcOrd="0" destOrd="0" parTransId="{7E60C405-4939-4052-91FE-47DB83A29631}" sibTransId="{F7645173-9798-47DB-A386-B6F360F5E9F4}"/>
    <dgm:cxn modelId="{2AA571E7-6CF6-CB42-85FC-F213951FD4CA}" type="presOf" srcId="{E48B2F54-ECC7-4192-8F9E-2F1AFD7C5F20}" destId="{EFB2C9A0-D37D-B84E-A405-FC9E71BC10FC}" srcOrd="0" destOrd="0" presId="urn:microsoft.com/office/officeart/2008/layout/LinedList"/>
    <dgm:cxn modelId="{C1FBEFFA-722F-9F44-BC54-AEC7B2236278}" srcId="{E48B2F54-ECC7-4192-8F9E-2F1AFD7C5F20}" destId="{C723DB3C-D386-B342-9EB4-6F587C8112DB}" srcOrd="1" destOrd="0" parTransId="{44FE01E4-7056-A446-908A-6F895FD68214}" sibTransId="{14A042AE-B02B-7D4C-ABBB-7DF3DB7F69D2}"/>
    <dgm:cxn modelId="{4D07CEFD-6107-4926-8EF3-8E8B578A05EB}" srcId="{E48B2F54-ECC7-4192-8F9E-2F1AFD7C5F20}" destId="{91C6B845-AA4E-49A5-BFE3-E0F11250DC80}" srcOrd="2" destOrd="0" parTransId="{66F00AA4-60A2-488C-9C7F-F35A6EB4E992}" sibTransId="{6511DDD8-B4A1-444E-9C8D-92C51FEA3DF7}"/>
    <dgm:cxn modelId="{5BB945D3-308A-664A-A479-7CA226B189FA}" type="presParOf" srcId="{EFB2C9A0-D37D-B84E-A405-FC9E71BC10FC}" destId="{3FAD9538-DF90-5747-99A4-18E147CE01CD}" srcOrd="0" destOrd="0" presId="urn:microsoft.com/office/officeart/2008/layout/LinedList"/>
    <dgm:cxn modelId="{B1225F08-E488-3547-BC1A-276D0459CD4B}" type="presParOf" srcId="{EFB2C9A0-D37D-B84E-A405-FC9E71BC10FC}" destId="{1A77D3DF-F36E-FC47-B10B-749A5C4780B3}" srcOrd="1" destOrd="0" presId="urn:microsoft.com/office/officeart/2008/layout/LinedList"/>
    <dgm:cxn modelId="{7096AD82-4247-AB49-9AEC-55F7D43FCBA2}" type="presParOf" srcId="{1A77D3DF-F36E-FC47-B10B-749A5C4780B3}" destId="{791B3C40-6F6E-AA45-9F6F-16DC4165DF6B}" srcOrd="0" destOrd="0" presId="urn:microsoft.com/office/officeart/2008/layout/LinedList"/>
    <dgm:cxn modelId="{B8320563-8AB0-2449-9665-59098D51D54A}" type="presParOf" srcId="{1A77D3DF-F36E-FC47-B10B-749A5C4780B3}" destId="{AADE6009-D0A8-014F-8B26-E0DB22005D09}" srcOrd="1" destOrd="0" presId="urn:microsoft.com/office/officeart/2008/layout/LinedList"/>
    <dgm:cxn modelId="{313BCB67-9DAC-9048-91FD-2B605DD623FB}" type="presParOf" srcId="{EFB2C9A0-D37D-B84E-A405-FC9E71BC10FC}" destId="{C6401A54-1921-BD4F-8102-BDA437AFC97C}" srcOrd="2" destOrd="0" presId="urn:microsoft.com/office/officeart/2008/layout/LinedList"/>
    <dgm:cxn modelId="{20372039-7134-A74F-9CC7-2D7C8962619E}" type="presParOf" srcId="{EFB2C9A0-D37D-B84E-A405-FC9E71BC10FC}" destId="{A4995924-D8C1-884C-A5F2-3D0B4C165DC6}" srcOrd="3" destOrd="0" presId="urn:microsoft.com/office/officeart/2008/layout/LinedList"/>
    <dgm:cxn modelId="{48AF2E76-C84B-DC4B-9E22-2D3EC599710B}" type="presParOf" srcId="{A4995924-D8C1-884C-A5F2-3D0B4C165DC6}" destId="{51922A0D-61CC-0649-A392-5A31090A0432}" srcOrd="0" destOrd="0" presId="urn:microsoft.com/office/officeart/2008/layout/LinedList"/>
    <dgm:cxn modelId="{2F2C1C52-FA29-C245-9247-4E42C155DB31}" type="presParOf" srcId="{A4995924-D8C1-884C-A5F2-3D0B4C165DC6}" destId="{244D3C22-DFDB-0544-A38C-7A1EF50AA432}" srcOrd="1" destOrd="0" presId="urn:microsoft.com/office/officeart/2008/layout/LinedList"/>
    <dgm:cxn modelId="{6C5A470B-C3BC-2647-951D-D3CFDB4A0E28}" type="presParOf" srcId="{EFB2C9A0-D37D-B84E-A405-FC9E71BC10FC}" destId="{585F52A0-5EA9-1543-98AA-805838698616}" srcOrd="4" destOrd="0" presId="urn:microsoft.com/office/officeart/2008/layout/LinedList"/>
    <dgm:cxn modelId="{08631AD6-F5B9-AF43-86A2-81FFE3433704}" type="presParOf" srcId="{EFB2C9A0-D37D-B84E-A405-FC9E71BC10FC}" destId="{63203D8A-1CAA-664D-BE5B-575E0712C93C}" srcOrd="5" destOrd="0" presId="urn:microsoft.com/office/officeart/2008/layout/LinedList"/>
    <dgm:cxn modelId="{1FF84511-FAA4-E74E-BFDA-A02542356C2D}" type="presParOf" srcId="{63203D8A-1CAA-664D-BE5B-575E0712C93C}" destId="{73BF3236-A70B-8F4A-8520-2F970EB942A5}" srcOrd="0" destOrd="0" presId="urn:microsoft.com/office/officeart/2008/layout/LinedList"/>
    <dgm:cxn modelId="{460A4C24-FB7E-C442-92C5-A1DC6E865234}" type="presParOf" srcId="{63203D8A-1CAA-664D-BE5B-575E0712C93C}" destId="{B98FC8A3-D22A-C442-BD61-96ACE0038863}" srcOrd="1" destOrd="0" presId="urn:microsoft.com/office/officeart/2008/layout/LinedList"/>
    <dgm:cxn modelId="{71AF50F2-C601-9946-AEFF-EA607C4FCB5B}" type="presParOf" srcId="{EFB2C9A0-D37D-B84E-A405-FC9E71BC10FC}" destId="{6C9853D8-9652-4948-A8C0-61038C5BFB76}" srcOrd="6" destOrd="0" presId="urn:microsoft.com/office/officeart/2008/layout/LinedList"/>
    <dgm:cxn modelId="{28712EAC-13F0-F949-A9AE-FD1D6F5D0B46}" type="presParOf" srcId="{EFB2C9A0-D37D-B84E-A405-FC9E71BC10FC}" destId="{D859A5CF-4293-564F-8B41-395E09878795}" srcOrd="7" destOrd="0" presId="urn:microsoft.com/office/officeart/2008/layout/LinedList"/>
    <dgm:cxn modelId="{14A49519-A14F-2040-9A39-F77C65780467}" type="presParOf" srcId="{D859A5CF-4293-564F-8B41-395E09878795}" destId="{D5F9B16F-91FD-4640-B06A-91C1B2D549D4}" srcOrd="0" destOrd="0" presId="urn:microsoft.com/office/officeart/2008/layout/LinedList"/>
    <dgm:cxn modelId="{C40E9238-F178-AC4F-BEEE-DA5324F3DF63}" type="presParOf" srcId="{D859A5CF-4293-564F-8B41-395E09878795}" destId="{FFFECC8B-A536-3A44-8E54-892349106D6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AD9538-DF90-5747-99A4-18E147CE01CD}">
      <dsp:nvSpPr>
        <dsp:cNvPr id="0" name=""/>
        <dsp:cNvSpPr/>
      </dsp:nvSpPr>
      <dsp:spPr>
        <a:xfrm>
          <a:off x="0" y="0"/>
          <a:ext cx="10806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1B3C40-6F6E-AA45-9F6F-16DC4165DF6B}">
      <dsp:nvSpPr>
        <dsp:cNvPr id="0" name=""/>
        <dsp:cNvSpPr/>
      </dsp:nvSpPr>
      <dsp:spPr>
        <a:xfrm>
          <a:off x="0" y="0"/>
          <a:ext cx="10806000" cy="108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All drafts and review materials are </a:t>
          </a:r>
          <a:r>
            <a:rPr lang="en-US" sz="1400" b="1" kern="1200" dirty="0"/>
            <a:t>confidential</a:t>
          </a:r>
          <a:r>
            <a:rPr lang="en-US" sz="1400" kern="1200" dirty="0"/>
            <a:t> and provided solely for the purpose of this review. They </a:t>
          </a:r>
          <a:r>
            <a:rPr lang="en-US" sz="1400" b="1" kern="1200" dirty="0"/>
            <a:t>may not be cited, quoted or distributed</a:t>
          </a:r>
          <a:r>
            <a:rPr lang="en-US" sz="1400" kern="1200" dirty="0"/>
            <a:t>. Reviewers may not reproduce the contents of the First Order Draft, including in social media and other public fora. The final version of the report will become publicly available following its approval and acceptance by the IPCC.</a:t>
          </a:r>
        </a:p>
      </dsp:txBody>
      <dsp:txXfrm>
        <a:off x="0" y="0"/>
        <a:ext cx="10806000" cy="1084349"/>
      </dsp:txXfrm>
    </dsp:sp>
    <dsp:sp modelId="{C6401A54-1921-BD4F-8102-BDA437AFC97C}">
      <dsp:nvSpPr>
        <dsp:cNvPr id="0" name=""/>
        <dsp:cNvSpPr/>
      </dsp:nvSpPr>
      <dsp:spPr>
        <a:xfrm>
          <a:off x="0" y="1084349"/>
          <a:ext cx="10806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922A0D-61CC-0649-A392-5A31090A0432}">
      <dsp:nvSpPr>
        <dsp:cNvPr id="0" name=""/>
        <dsp:cNvSpPr/>
      </dsp:nvSpPr>
      <dsp:spPr>
        <a:xfrm>
          <a:off x="0" y="1084349"/>
          <a:ext cx="10806000" cy="108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i="0" u="none" kern="1200" dirty="0"/>
            <a:t>Artificial intelligence (AI) tools, including generative AI tools, may not be used to complete this review</a:t>
          </a:r>
          <a:r>
            <a:rPr lang="en-US" sz="1400" b="0" i="0" u="none" kern="1200" dirty="0"/>
            <a:t>. On agreeing to the confidentiality policy of the review and to the non-use of AI tools, you will then be able to access the drafts. A personal copy was attributed to you when your registration was accepted. </a:t>
          </a:r>
          <a:endParaRPr lang="en-US" sz="1400" kern="1200" dirty="0"/>
        </a:p>
      </dsp:txBody>
      <dsp:txXfrm>
        <a:off x="0" y="1084349"/>
        <a:ext cx="10806000" cy="1084349"/>
      </dsp:txXfrm>
    </dsp:sp>
    <dsp:sp modelId="{585F52A0-5EA9-1543-98AA-805838698616}">
      <dsp:nvSpPr>
        <dsp:cNvPr id="0" name=""/>
        <dsp:cNvSpPr/>
      </dsp:nvSpPr>
      <dsp:spPr>
        <a:xfrm>
          <a:off x="0" y="2168699"/>
          <a:ext cx="10806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BF3236-A70B-8F4A-8520-2F970EB942A5}">
      <dsp:nvSpPr>
        <dsp:cNvPr id="0" name=""/>
        <dsp:cNvSpPr/>
      </dsp:nvSpPr>
      <dsp:spPr>
        <a:xfrm>
          <a:off x="0" y="2168699"/>
          <a:ext cx="10806000" cy="108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Each draft for review includes page and line numbers to be used when preparing your review. You may provide overarching comments on the entire report or its individual components, or you may provide specific comments by page and line number. Please note that the final report will undergo a formal copyedit prior to publication. Your review comments will be most useful if they focus on substantive issues rather than minor editorial changes.</a:t>
          </a:r>
        </a:p>
      </dsp:txBody>
      <dsp:txXfrm>
        <a:off x="0" y="2168699"/>
        <a:ext cx="10806000" cy="1084349"/>
      </dsp:txXfrm>
    </dsp:sp>
    <dsp:sp modelId="{6C9853D8-9652-4948-A8C0-61038C5BFB76}">
      <dsp:nvSpPr>
        <dsp:cNvPr id="0" name=""/>
        <dsp:cNvSpPr/>
      </dsp:nvSpPr>
      <dsp:spPr>
        <a:xfrm>
          <a:off x="0" y="3253049"/>
          <a:ext cx="10806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F9B16F-91FD-4640-B06A-91C1B2D549D4}">
      <dsp:nvSpPr>
        <dsp:cNvPr id="0" name=""/>
        <dsp:cNvSpPr/>
      </dsp:nvSpPr>
      <dsp:spPr>
        <a:xfrm>
          <a:off x="0" y="3253049"/>
          <a:ext cx="10806000" cy="108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Please note that all comments must be submitted in English, using the Review Portal prior the close of the review period. Only comments submitted through the review portal will be considered by the authors. For the government and expert reviews, which is a formal component of the report development process, the drafts submitted for review, the review comments, and the subsequent responses by the authors will become publicly available once the report is published. Following IPCC practice, review comments are not anonymous.</a:t>
          </a:r>
        </a:p>
      </dsp:txBody>
      <dsp:txXfrm>
        <a:off x="0" y="3253049"/>
        <a:ext cx="10806000" cy="108434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ipcc.ch/2020/12/04/what-is-an-expert-reviewer-of-ipcc-report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31955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Taken from WG 2 newsletter</a:t>
            </a:r>
            <a:endParaRPr/>
          </a:p>
        </p:txBody>
      </p:sp>
      <p:sp>
        <p:nvSpPr>
          <p:cNvPr id="142" name="Google Shape;14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https://www.ipcc.ch/site/assets/uploads/2020/12/WhatisanExpertReviewer.pdf</a:t>
            </a:r>
            <a:endParaRPr dirty="0"/>
          </a:p>
        </p:txBody>
      </p:sp>
      <p:sp>
        <p:nvSpPr>
          <p:cNvPr id="151" name="Google Shape;15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u="sng">
                <a:solidFill>
                  <a:schemeClr val="hlink"/>
                </a:solidFill>
                <a:hlinkClick r:id="rId3"/>
              </a:rPr>
              <a:t>https://www.ipcc.ch/2020/12/04/what-is-an-expert-reviewer-of-ipcc-reports/</a:t>
            </a:r>
            <a:endParaRPr/>
          </a:p>
        </p:txBody>
      </p:sp>
      <p:sp>
        <p:nvSpPr>
          <p:cNvPr id="162" name="Google Shape;1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87e9c4c6d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g387e9c4c6d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87e9c4c6d8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7" name="Google Shape;187;g387e9c4c6d8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8bf443e3d5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8bf443e3d5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g38bf443e3d5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8bf443e3d5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8bf443e3d5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g38bf443e3d5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6c8eb06fd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g36c8eb06fd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fa7c1c607a_3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g3fa7c1c607a_3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6c95ffe4f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g36c95ffe4f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4"/>
          <p:cNvSpPr>
            <a:spLocks noGrp="1"/>
          </p:cNvSpPr>
          <p:nvPr>
            <p:ph type="pic" idx="2"/>
          </p:nvPr>
        </p:nvSpPr>
        <p:spPr>
          <a:xfrm>
            <a:off x="5183188" y="987425"/>
            <a:ext cx="6172200" cy="4873625"/>
          </a:xfrm>
          <a:prstGeom prst="rect">
            <a:avLst/>
          </a:prstGeom>
          <a:noFill/>
          <a:ln>
            <a:noFill/>
          </a:ln>
        </p:spPr>
      </p:sp>
      <p:sp>
        <p:nvSpPr>
          <p:cNvPr id="68" name="Google Shape;68;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pcc.ch/about/observer-organization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ipcc.ch/2026/07/06/ipcc-wg1ar7-expert-review/"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ipcc.ch/2026/08/13/prslcfso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ipcc.ch/site/assets/uploads/2020/12/WhatisanExpertReviewer.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apps.ipcc.ch/comments/ar7wg1/register.php?q=fo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mailto:usaa-ipcc@gmail.com" TargetMode="External"/><Relationship Id="rId3" Type="http://schemas.openxmlformats.org/officeDocument/2006/relationships/hyperlink" Target="mailto:pamela.mcelwee@rutgers.edu" TargetMode="External"/><Relationship Id="rId7" Type="http://schemas.openxmlformats.org/officeDocument/2006/relationships/hyperlink" Target="mailto:omichael@princeton.edu"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mailto:learyn@dickinson.edu" TargetMode="External"/><Relationship Id="rId5" Type="http://schemas.openxmlformats.org/officeDocument/2006/relationships/hyperlink" Target="mailto:martin@wustl.edu" TargetMode="External"/><Relationship Id="rId4" Type="http://schemas.openxmlformats.org/officeDocument/2006/relationships/hyperlink" Target="mailto:jloreill@iu.edu" TargetMode="External"/><Relationship Id="rId9" Type="http://schemas.openxmlformats.org/officeDocument/2006/relationships/hyperlink" Target="mailto:rrazaak@ag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0" y="3255962"/>
            <a:ext cx="2664069" cy="87000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Play"/>
              <a:buNone/>
            </a:pPr>
            <a:r>
              <a:rPr lang="en-US"/>
              <a:t>IPCC Expert Review</a:t>
            </a:r>
            <a:endParaRPr/>
          </a:p>
        </p:txBody>
      </p:sp>
      <p:pic>
        <p:nvPicPr>
          <p:cNvPr id="89" name="Google Shape;89;p1" descr="Website screenshot of IPCC webpage featuring a news post about expert registration for First Order Draft review, Working Group I contribution, Seventh Assessment Report. Pale blue banner includes prominent dark headline, IPCC branding, navigation links, WMO and UN Climate Change logos, plus follow, engage, and learn-more options."/>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555500" y="780475"/>
            <a:ext cx="9636500" cy="5044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
        <p:cNvGrpSpPr/>
        <p:nvPr/>
      </p:nvGrpSpPr>
      <p:grpSpPr>
        <a:xfrm>
          <a:off x="0" y="0"/>
          <a:ext cx="0" cy="0"/>
          <a:chOff x="0" y="0"/>
          <a:chExt cx="0" cy="0"/>
        </a:xfrm>
      </p:grpSpPr>
      <p:sp>
        <p:nvSpPr>
          <p:cNvPr id="95" name="Google Shape;95;p2">
            <a:extLst>
              <a:ext uri="{C183D7F6-B498-43B3-948B-1728B52AA6E4}">
                <adec:decorative xmlns:adec="http://schemas.microsoft.com/office/drawing/2017/decorative" val="1"/>
              </a:ext>
            </a:extLst>
          </p:cNvPr>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6" name="Google Shape;96;p2">
            <a:extLst>
              <a:ext uri="{C183D7F6-B498-43B3-948B-1728B52AA6E4}">
                <adec:decorative xmlns:adec="http://schemas.microsoft.com/office/drawing/2017/decorative" val="1"/>
              </a:ext>
            </a:extLst>
          </p:cNvPr>
          <p:cNvSpPr/>
          <p:nvPr/>
        </p:nvSpPr>
        <p:spPr>
          <a:xfrm rot="10800000" flipH="1">
            <a:off x="-3" y="0"/>
            <a:ext cx="8115306" cy="1590742"/>
          </a:xfrm>
          <a:prstGeom prst="rect">
            <a:avLst/>
          </a:prstGeom>
          <a:gradFill>
            <a:gsLst>
              <a:gs pos="0">
                <a:srgbClr val="156082">
                  <a:alpha val="0"/>
                </a:srgbClr>
              </a:gs>
              <a:gs pos="20000">
                <a:srgbClr val="156082">
                  <a:alpha val="0"/>
                </a:srgbClr>
              </a:gs>
              <a:gs pos="100000">
                <a:srgbClr val="0A3041">
                  <a:alpha val="54902"/>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7" name="Google Shape;97;p2">
            <a:extLst>
              <a:ext uri="{C183D7F6-B498-43B3-948B-1728B52AA6E4}">
                <adec:decorative xmlns:adec="http://schemas.microsoft.com/office/drawing/2017/decorative" val="1"/>
              </a:ext>
            </a:extLst>
          </p:cNvPr>
          <p:cNvSpPr/>
          <p:nvPr/>
        </p:nvSpPr>
        <p:spPr>
          <a:xfrm flipH="1">
            <a:off x="8115299" y="-1"/>
            <a:ext cx="4076698" cy="1590742"/>
          </a:xfrm>
          <a:prstGeom prst="rect">
            <a:avLst/>
          </a:prstGeom>
          <a:gradFill>
            <a:gsLst>
              <a:gs pos="0">
                <a:srgbClr val="156082">
                  <a:alpha val="65882"/>
                </a:srgbClr>
              </a:gs>
              <a:gs pos="100000">
                <a:srgbClr val="000000">
                  <a:alpha val="2980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8" name="Google Shape;98;p2">
            <a:extLst>
              <a:ext uri="{C183D7F6-B498-43B3-948B-1728B52AA6E4}">
                <adec:decorative xmlns:adec="http://schemas.microsoft.com/office/drawing/2017/decorative" val="1"/>
              </a:ext>
            </a:extLst>
          </p:cNvPr>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9" name="Google Shape;99;p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USAA-IPCC  - who we are &amp; what we do</a:t>
            </a:r>
            <a:endParaRPr/>
          </a:p>
        </p:txBody>
      </p:sp>
      <p:sp>
        <p:nvSpPr>
          <p:cNvPr id="100" name="Google Shape;100;p2"/>
          <p:cNvSpPr txBox="1">
            <a:spLocks noGrp="1"/>
          </p:cNvSpPr>
          <p:nvPr>
            <p:ph type="body" idx="1"/>
          </p:nvPr>
        </p:nvSpPr>
        <p:spPr>
          <a:xfrm>
            <a:off x="188258" y="1885280"/>
            <a:ext cx="5462831" cy="2846016"/>
          </a:xfrm>
          <a:prstGeom prst="rect">
            <a:avLst/>
          </a:prstGeom>
          <a:noFill/>
          <a:ln>
            <a:noFill/>
          </a:ln>
        </p:spPr>
        <p:txBody>
          <a:bodyPr spcFirstLastPara="1" wrap="square" lIns="91425" tIns="45700" rIns="91425" bIns="45700" anchor="ctr" anchorCtr="0">
            <a:normAutofit lnSpcReduction="10000"/>
          </a:bodyPr>
          <a:lstStyle/>
          <a:p>
            <a:pPr marL="457200" lvl="0" indent="-351949" algn="l" rtl="0">
              <a:lnSpc>
                <a:spcPct val="90000"/>
              </a:lnSpc>
              <a:spcBef>
                <a:spcPts val="0"/>
              </a:spcBef>
              <a:spcAft>
                <a:spcPts val="0"/>
              </a:spcAft>
              <a:buSzPct val="100000"/>
              <a:buChar char="•"/>
            </a:pPr>
            <a:r>
              <a:rPr lang="en-US" sz="2100" dirty="0">
                <a:solidFill>
                  <a:srgbClr val="464646"/>
                </a:solidFill>
                <a:highlight>
                  <a:srgbClr val="FFFFFF"/>
                </a:highlight>
              </a:rPr>
              <a:t>U.S. academic institutions registered as </a:t>
            </a:r>
            <a:r>
              <a:rPr lang="en-US" sz="2100" b="1" dirty="0">
                <a:solidFill>
                  <a:srgbClr val="122F5E"/>
                </a:solidFill>
                <a:uFill>
                  <a:noFill/>
                </a:uFill>
                <a:hlinkClick r:id="rId3">
                  <a:extLst>
                    <a:ext uri="{A12FA001-AC4F-418D-AE19-62706E023703}">
                      <ahyp:hlinkClr xmlns:ahyp="http://schemas.microsoft.com/office/drawing/2018/hyperlinkcolor" val="tx"/>
                    </a:ext>
                  </a:extLst>
                </a:hlinkClick>
              </a:rPr>
              <a:t>observers</a:t>
            </a:r>
            <a:r>
              <a:rPr lang="en-US" sz="2100" dirty="0">
                <a:solidFill>
                  <a:srgbClr val="464646"/>
                </a:solidFill>
                <a:highlight>
                  <a:srgbClr val="FFFFFF"/>
                </a:highlight>
              </a:rPr>
              <a:t> with the IPCC.</a:t>
            </a:r>
            <a:endParaRPr sz="2100" dirty="0">
              <a:solidFill>
                <a:srgbClr val="464646"/>
              </a:solidFill>
              <a:highlight>
                <a:srgbClr val="FFFFFF"/>
              </a:highlight>
            </a:endParaRPr>
          </a:p>
          <a:p>
            <a:pPr marL="457200" lvl="0" indent="-393065" algn="l" rtl="0">
              <a:spcBef>
                <a:spcPts val="0"/>
              </a:spcBef>
              <a:spcAft>
                <a:spcPts val="0"/>
              </a:spcAft>
              <a:buClr>
                <a:srgbClr val="464646"/>
              </a:buClr>
              <a:buSzPct val="133333"/>
              <a:buChar char="•"/>
            </a:pPr>
            <a:r>
              <a:rPr lang="en-US" sz="2100" dirty="0">
                <a:solidFill>
                  <a:srgbClr val="464646"/>
                </a:solidFill>
                <a:highlight>
                  <a:srgbClr val="FFFFFF"/>
                </a:highlight>
              </a:rPr>
              <a:t>Aim to increase awareness of authorship calls and facilitate nomination opportunities for experts in climate research and practice working in the United States</a:t>
            </a:r>
            <a:endParaRPr sz="2100" dirty="0">
              <a:solidFill>
                <a:srgbClr val="464646"/>
              </a:solidFill>
              <a:highlight>
                <a:srgbClr val="FFFFFF"/>
              </a:highlight>
            </a:endParaRPr>
          </a:p>
          <a:p>
            <a:pPr marL="457200" lvl="0" indent="-351949" algn="l" rtl="0">
              <a:lnSpc>
                <a:spcPct val="90000"/>
              </a:lnSpc>
              <a:spcBef>
                <a:spcPts val="0"/>
              </a:spcBef>
              <a:spcAft>
                <a:spcPts val="0"/>
              </a:spcAft>
              <a:buClr>
                <a:srgbClr val="464646"/>
              </a:buClr>
              <a:buSzPct val="100000"/>
              <a:buChar char="•"/>
            </a:pPr>
            <a:r>
              <a:rPr lang="en-US" sz="2100" dirty="0">
                <a:solidFill>
                  <a:srgbClr val="464646"/>
                </a:solidFill>
                <a:highlight>
                  <a:srgbClr val="FFFFFF"/>
                </a:highlight>
              </a:rPr>
              <a:t>AGU, the world’s largest association of earth and space scientists, hosts the alliance. </a:t>
            </a:r>
            <a:endParaRPr sz="2100" dirty="0">
              <a:solidFill>
                <a:srgbClr val="464646"/>
              </a:solidFill>
              <a:highlight>
                <a:srgbClr val="FFFFFF"/>
              </a:highlight>
            </a:endParaRPr>
          </a:p>
        </p:txBody>
      </p:sp>
      <p:sp>
        <p:nvSpPr>
          <p:cNvPr id="4" name="Google Shape;107;g3fb817e68a6_0_2">
            <a:extLst>
              <a:ext uri="{FF2B5EF4-FFF2-40B4-BE49-F238E27FC236}">
                <a16:creationId xmlns:a16="http://schemas.microsoft.com/office/drawing/2014/main" id="{B03D5DEB-49C4-1889-282C-B49E1340F882}"/>
              </a:ext>
            </a:extLst>
          </p:cNvPr>
          <p:cNvSpPr txBox="1"/>
          <p:nvPr/>
        </p:nvSpPr>
        <p:spPr>
          <a:xfrm>
            <a:off x="188260" y="4993832"/>
            <a:ext cx="6199094" cy="1569630"/>
          </a:xfrm>
          <a:prstGeom prst="rect">
            <a:avLst/>
          </a:prstGeom>
          <a:solidFill>
            <a:schemeClr val="accent4">
              <a:alpha val="38000"/>
            </a:schemeClr>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dirty="0">
                <a:solidFill>
                  <a:schemeClr val="dk1"/>
                </a:solidFill>
              </a:rPr>
              <a:t>Today’s webinar presenters</a:t>
            </a:r>
            <a:endParaRPr sz="1800" dirty="0">
              <a:solidFill>
                <a:schemeClr val="dk1"/>
              </a:solidFill>
            </a:endParaRPr>
          </a:p>
          <a:p>
            <a:pPr marL="457200" lvl="0" indent="-374650" algn="l" rtl="0">
              <a:spcBef>
                <a:spcPts val="0"/>
              </a:spcBef>
              <a:spcAft>
                <a:spcPts val="0"/>
              </a:spcAft>
              <a:buClr>
                <a:schemeClr val="dk1"/>
              </a:buClr>
              <a:buSzPts val="2300"/>
              <a:buChar char="●"/>
            </a:pPr>
            <a:r>
              <a:rPr lang="en-US" sz="1800" dirty="0">
                <a:solidFill>
                  <a:schemeClr val="dk1"/>
                </a:solidFill>
              </a:rPr>
              <a:t>Jessy O’Reilly, Indiana University </a:t>
            </a:r>
            <a:endParaRPr sz="1800" dirty="0">
              <a:solidFill>
                <a:schemeClr val="dk1"/>
              </a:solidFill>
            </a:endParaRPr>
          </a:p>
          <a:p>
            <a:pPr marL="457200" lvl="0" indent="-374650" algn="l" rtl="0">
              <a:spcBef>
                <a:spcPts val="0"/>
              </a:spcBef>
              <a:spcAft>
                <a:spcPts val="0"/>
              </a:spcAft>
              <a:buClr>
                <a:schemeClr val="dk1"/>
              </a:buClr>
              <a:buSzPts val="2300"/>
              <a:buChar char="●"/>
            </a:pPr>
            <a:r>
              <a:rPr lang="en-US" sz="1800" dirty="0">
                <a:solidFill>
                  <a:schemeClr val="dk1"/>
                </a:solidFill>
              </a:rPr>
              <a:t>Neil Leary, Dickinson College, </a:t>
            </a:r>
            <a:endParaRPr sz="1800" dirty="0">
              <a:solidFill>
                <a:schemeClr val="dk1"/>
              </a:solidFill>
            </a:endParaRPr>
          </a:p>
          <a:p>
            <a:pPr marL="457200" lvl="0" indent="-374650" algn="l" rtl="0">
              <a:spcBef>
                <a:spcPts val="0"/>
              </a:spcBef>
              <a:spcAft>
                <a:spcPts val="0"/>
              </a:spcAft>
              <a:buClr>
                <a:schemeClr val="dk1"/>
              </a:buClr>
              <a:buSzPts val="2300"/>
              <a:buChar char="●"/>
            </a:pPr>
            <a:r>
              <a:rPr lang="en-US" sz="1800" dirty="0">
                <a:solidFill>
                  <a:schemeClr val="dk1"/>
                </a:solidFill>
              </a:rPr>
              <a:t>Michael Oppenheimer, Princeton University</a:t>
            </a:r>
            <a:endParaRPr sz="1800" dirty="0">
              <a:solidFill>
                <a:schemeClr val="dk1"/>
              </a:solidFill>
            </a:endParaRPr>
          </a:p>
          <a:p>
            <a:pPr marL="457200" lvl="0" indent="-374650" algn="l" rtl="0">
              <a:spcBef>
                <a:spcPts val="0"/>
              </a:spcBef>
              <a:spcAft>
                <a:spcPts val="0"/>
              </a:spcAft>
              <a:buClr>
                <a:schemeClr val="dk1"/>
              </a:buClr>
              <a:buSzPts val="2300"/>
              <a:buChar char="●"/>
            </a:pPr>
            <a:r>
              <a:rPr lang="en-US" sz="1800" dirty="0">
                <a:solidFill>
                  <a:schemeClr val="dk1"/>
                </a:solidFill>
              </a:rPr>
              <a:t>Beth Martin, Washington University in St. Louis</a:t>
            </a:r>
            <a:endParaRPr sz="1800" dirty="0">
              <a:solidFill>
                <a:schemeClr val="dk1"/>
              </a:solidFill>
            </a:endParaRPr>
          </a:p>
        </p:txBody>
      </p:sp>
      <p:sp>
        <p:nvSpPr>
          <p:cNvPr id="5" name="TextBox 4">
            <a:extLst>
              <a:ext uri="{FF2B5EF4-FFF2-40B4-BE49-F238E27FC236}">
                <a16:creationId xmlns:a16="http://schemas.microsoft.com/office/drawing/2014/main" id="{AD32A9E3-3E8B-E034-934D-A1F5CCE4F162}"/>
              </a:ext>
            </a:extLst>
          </p:cNvPr>
          <p:cNvSpPr txBox="1"/>
          <p:nvPr/>
        </p:nvSpPr>
        <p:spPr>
          <a:xfrm>
            <a:off x="6540911" y="1720840"/>
            <a:ext cx="5205300" cy="3416320"/>
          </a:xfrm>
          <a:prstGeom prst="rect">
            <a:avLst/>
          </a:prstGeom>
          <a:solidFill>
            <a:schemeClr val="accent4">
              <a:alpha val="50000"/>
            </a:schemeClr>
          </a:solidFill>
        </p:spPr>
        <p:txBody>
          <a:bodyPr wrap="square" rtlCol="0">
            <a:spAutoFit/>
          </a:bodyPr>
          <a:lstStyle/>
          <a:p>
            <a:r>
              <a:rPr lang="en-US" sz="1800" dirty="0"/>
              <a:t>Members:</a:t>
            </a:r>
          </a:p>
          <a:p>
            <a:pPr marL="285750" indent="-285750">
              <a:buFont typeface="Arial" panose="020B0604020202020204" pitchFamily="34" charset="0"/>
              <a:buChar char="•"/>
            </a:pPr>
            <a:r>
              <a:rPr lang="en-US" sz="1800" dirty="0"/>
              <a:t>Colby College</a:t>
            </a:r>
          </a:p>
          <a:p>
            <a:pPr marL="285750" indent="-285750">
              <a:buFont typeface="Arial" panose="020B0604020202020204" pitchFamily="34" charset="0"/>
              <a:buChar char="•"/>
            </a:pPr>
            <a:r>
              <a:rPr lang="en-US" sz="1800" dirty="0"/>
              <a:t>College of the Atlantic</a:t>
            </a:r>
          </a:p>
          <a:p>
            <a:pPr marL="285750" indent="-285750">
              <a:buFont typeface="Arial" panose="020B0604020202020204" pitchFamily="34" charset="0"/>
              <a:buChar char="•"/>
            </a:pPr>
            <a:r>
              <a:rPr lang="en-US" sz="1800" dirty="0"/>
              <a:t>Dickinson College</a:t>
            </a:r>
          </a:p>
          <a:p>
            <a:pPr marL="285750" indent="-285750">
              <a:buFont typeface="Arial" panose="020B0604020202020204" pitchFamily="34" charset="0"/>
              <a:buChar char="•"/>
            </a:pPr>
            <a:r>
              <a:rPr lang="en-US" sz="1800" dirty="0"/>
              <a:t>Emory University</a:t>
            </a:r>
          </a:p>
          <a:p>
            <a:pPr marL="285750" indent="-285750">
              <a:buFont typeface="Arial" panose="020B0604020202020204" pitchFamily="34" charset="0"/>
              <a:buChar char="•"/>
            </a:pPr>
            <a:r>
              <a:rPr lang="en-US" sz="1800" dirty="0"/>
              <a:t>Indiana University</a:t>
            </a:r>
          </a:p>
          <a:p>
            <a:pPr marL="285750" indent="-285750">
              <a:buFont typeface="Arial" panose="020B0604020202020204" pitchFamily="34" charset="0"/>
              <a:buChar char="•"/>
            </a:pPr>
            <a:r>
              <a:rPr lang="en-US" sz="1800" dirty="0"/>
              <a:t>Princeton University</a:t>
            </a:r>
          </a:p>
          <a:p>
            <a:pPr marL="285750" indent="-285750">
              <a:buFont typeface="Arial" panose="020B0604020202020204" pitchFamily="34" charset="0"/>
              <a:buChar char="•"/>
            </a:pPr>
            <a:r>
              <a:rPr lang="en-US" sz="1800" dirty="0"/>
              <a:t>Rutgers University</a:t>
            </a:r>
          </a:p>
          <a:p>
            <a:pPr marL="285750" indent="-285750">
              <a:buFont typeface="Arial" panose="020B0604020202020204" pitchFamily="34" charset="0"/>
              <a:buChar char="•"/>
            </a:pPr>
            <a:r>
              <a:rPr lang="en-US" sz="1800" dirty="0"/>
              <a:t>Washington University in St. Louis</a:t>
            </a:r>
          </a:p>
          <a:p>
            <a:pPr marL="285750" indent="-285750">
              <a:buFont typeface="Arial" panose="020B0604020202020204" pitchFamily="34" charset="0"/>
              <a:buChar char="•"/>
            </a:pPr>
            <a:r>
              <a:rPr lang="en-US" sz="1800" dirty="0"/>
              <a:t>Woods Hole Oceanographic Institute</a:t>
            </a:r>
          </a:p>
          <a:p>
            <a:pPr marL="285750" indent="-285750">
              <a:buFont typeface="Arial" panose="020B0604020202020204" pitchFamily="34" charset="0"/>
              <a:buChar char="•"/>
            </a:pPr>
            <a:r>
              <a:rPr lang="en-US" sz="1800" dirty="0"/>
              <a:t>Yale University</a:t>
            </a:r>
          </a:p>
          <a:p>
            <a:pPr marL="285750" indent="-285750">
              <a:buFont typeface="Arial" panose="020B0604020202020204" pitchFamily="34" charset="0"/>
              <a:buChar char="•"/>
            </a:pPr>
            <a:r>
              <a:rPr lang="en-US" sz="1800" dirty="0"/>
              <a:t>University of California, San Diego</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070C-CC3B-86BF-3221-FB1C7D3CD11C}"/>
              </a:ext>
            </a:extLst>
          </p:cNvPr>
          <p:cNvSpPr>
            <a:spLocks noGrp="1"/>
          </p:cNvSpPr>
          <p:nvPr>
            <p:ph type="title"/>
          </p:nvPr>
        </p:nvSpPr>
        <p:spPr/>
        <p:txBody>
          <a:bodyPr/>
          <a:lstStyle/>
          <a:p>
            <a:r>
              <a:rPr lang="en-US" dirty="0"/>
              <a:t>AR7 Expert Review</a:t>
            </a:r>
          </a:p>
        </p:txBody>
      </p:sp>
      <p:sp>
        <p:nvSpPr>
          <p:cNvPr id="3" name="Text Placeholder 2">
            <a:extLst>
              <a:ext uri="{FF2B5EF4-FFF2-40B4-BE49-F238E27FC236}">
                <a16:creationId xmlns:a16="http://schemas.microsoft.com/office/drawing/2014/main" id="{CAFA5E79-F768-D2A6-DF95-EBFC8C2A1567}"/>
              </a:ext>
            </a:extLst>
          </p:cNvPr>
          <p:cNvSpPr>
            <a:spLocks noGrp="1"/>
          </p:cNvSpPr>
          <p:nvPr>
            <p:ph type="body" idx="1"/>
          </p:nvPr>
        </p:nvSpPr>
        <p:spPr/>
        <p:txBody>
          <a:bodyPr>
            <a:normAutofit fontScale="47500" lnSpcReduction="20000"/>
          </a:bodyPr>
          <a:lstStyle/>
          <a:p>
            <a:pPr marL="114300" indent="0">
              <a:buNone/>
            </a:pPr>
            <a:r>
              <a:rPr lang="en-US" dirty="0"/>
              <a:t>Working Group I – The Physical Science Basis</a:t>
            </a:r>
          </a:p>
          <a:p>
            <a:r>
              <a:rPr lang="en-US" dirty="0"/>
              <a:t>Review period – First Order Draft (FOD): August 10 - October 2</a:t>
            </a:r>
          </a:p>
          <a:p>
            <a:r>
              <a:rPr lang="en-US" dirty="0"/>
              <a:t>Register to review by: September 25</a:t>
            </a:r>
          </a:p>
          <a:p>
            <a:r>
              <a:rPr lang="en-US" dirty="0">
                <a:hlinkClick r:id="rId3"/>
              </a:rPr>
              <a:t>https://www.ipcc.ch/2026/07/06/ipcc-wg1ar7-expert-review/</a:t>
            </a:r>
            <a:r>
              <a:rPr lang="en-US" dirty="0"/>
              <a:t> </a:t>
            </a:r>
          </a:p>
          <a:p>
            <a:pPr marL="114300" indent="0">
              <a:buNone/>
            </a:pPr>
            <a:endParaRPr lang="en-US" dirty="0"/>
          </a:p>
          <a:p>
            <a:pPr marL="114300" indent="0">
              <a:buNone/>
            </a:pPr>
            <a:r>
              <a:rPr lang="en-US" dirty="0"/>
              <a:t>Special Report on Methodologies for Short Lived Climate Forcers</a:t>
            </a:r>
          </a:p>
          <a:p>
            <a:pPr lvl="0"/>
            <a:r>
              <a:rPr lang="en-US" dirty="0"/>
              <a:t>Review </a:t>
            </a:r>
            <a:r>
              <a:rPr lang="en-US"/>
              <a:t>period - Second Order Draft (SOD): </a:t>
            </a:r>
            <a:r>
              <a:rPr lang="en-US" dirty="0"/>
              <a:t>August 31 - October 25</a:t>
            </a:r>
          </a:p>
          <a:p>
            <a:pPr lvl="0"/>
            <a:r>
              <a:rPr lang="en-US" dirty="0"/>
              <a:t>Register to review by: October 18</a:t>
            </a:r>
          </a:p>
          <a:p>
            <a:pPr lvl="0"/>
            <a:r>
              <a:rPr lang="en-US" dirty="0">
                <a:hlinkClick r:id="rId4"/>
              </a:rPr>
              <a:t>https://www.ipcc.ch/2026/08/13/prslcfsod/</a:t>
            </a:r>
            <a:r>
              <a:rPr lang="en-US" dirty="0"/>
              <a:t> </a:t>
            </a:r>
            <a:br>
              <a:rPr lang="en-US" dirty="0"/>
            </a:br>
            <a:endParaRPr lang="en-US" dirty="0"/>
          </a:p>
          <a:p>
            <a:pPr marL="114300" indent="0">
              <a:buNone/>
            </a:pPr>
            <a:r>
              <a:rPr lang="en-US" dirty="0"/>
              <a:t>Working Group II – Impacts, Adaptation and Vulnerability</a:t>
            </a:r>
          </a:p>
          <a:p>
            <a:r>
              <a:rPr lang="en-US" dirty="0"/>
              <a:t>FOD to be released for review after the 3rd Lead Authors’ Meeting (early November 2026)</a:t>
            </a:r>
          </a:p>
          <a:p>
            <a:pPr marL="114300" indent="0">
              <a:buNone/>
            </a:pPr>
            <a:endParaRPr lang="en-US" dirty="0"/>
          </a:p>
          <a:p>
            <a:pPr marL="114300" indent="0">
              <a:buFont typeface="Arial"/>
              <a:buNone/>
            </a:pPr>
            <a:r>
              <a:rPr lang="en-US" dirty="0"/>
              <a:t>Working Group III - </a:t>
            </a:r>
            <a:r>
              <a:rPr lang="en-US" sz="2700" dirty="0"/>
              <a:t>Mitigation of Climate Change</a:t>
            </a:r>
            <a:endParaRPr lang="en-US" dirty="0"/>
          </a:p>
          <a:p>
            <a:pPr lvl="0"/>
            <a:r>
              <a:rPr lang="en-US" dirty="0"/>
              <a:t>Schedule to be decided</a:t>
            </a:r>
            <a:br>
              <a:rPr lang="en-US" dirty="0"/>
            </a:br>
            <a:endParaRPr lang="en-US" dirty="0"/>
          </a:p>
        </p:txBody>
      </p:sp>
    </p:spTree>
    <p:extLst>
      <p:ext uri="{BB962C8B-B14F-4D97-AF65-F5344CB8AC3E}">
        <p14:creationId xmlns:p14="http://schemas.microsoft.com/office/powerpoint/2010/main" val="2974123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
        <p:cNvGrpSpPr/>
        <p:nvPr/>
      </p:nvGrpSpPr>
      <p:grpSpPr>
        <a:xfrm>
          <a:off x="0" y="0"/>
          <a:ext cx="0" cy="0"/>
          <a:chOff x="0" y="0"/>
          <a:chExt cx="0" cy="0"/>
        </a:xfrm>
      </p:grpSpPr>
      <p:sp>
        <p:nvSpPr>
          <p:cNvPr id="115" name="Google Shape;115;p3">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100"/>
              <a:buFont typeface="Arial"/>
              <a:buNone/>
            </a:pPr>
            <a:endParaRPr sz="2000">
              <a:solidFill>
                <a:srgbClr val="393745"/>
              </a:solidFill>
            </a:endParaRPr>
          </a:p>
        </p:txBody>
      </p:sp>
      <p:sp>
        <p:nvSpPr>
          <p:cNvPr id="116" name="Google Shape;116;p3">
            <a:extLst>
              <a:ext uri="{C183D7F6-B498-43B3-948B-1728B52AA6E4}">
                <adec:decorative xmlns:adec="http://schemas.microsoft.com/office/drawing/2017/decorative" val="1"/>
              </a:ext>
            </a:extLst>
          </p:cNvPr>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7" name="Google Shape;117;p3">
            <a:extLst>
              <a:ext uri="{C183D7F6-B498-43B3-948B-1728B52AA6E4}">
                <adec:decorative xmlns:adec="http://schemas.microsoft.com/office/drawing/2017/decorative" val="1"/>
              </a:ext>
            </a:extLst>
          </p:cNvPr>
          <p:cNvSpPr/>
          <p:nvPr/>
        </p:nvSpPr>
        <p:spPr>
          <a:xfrm rot="10800000" flipH="1">
            <a:off x="407147" y="16142"/>
            <a:ext cx="8115300" cy="1590600"/>
          </a:xfrm>
          <a:prstGeom prst="rect">
            <a:avLst/>
          </a:prstGeom>
          <a:gradFill>
            <a:gsLst>
              <a:gs pos="0">
                <a:srgbClr val="156082">
                  <a:alpha val="0"/>
                </a:srgbClr>
              </a:gs>
              <a:gs pos="20000">
                <a:srgbClr val="156082">
                  <a:alpha val="0"/>
                </a:srgbClr>
              </a:gs>
              <a:gs pos="100000">
                <a:srgbClr val="0A3041">
                  <a:alpha val="54902"/>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8" name="Google Shape;118;p3">
            <a:extLst>
              <a:ext uri="{C183D7F6-B498-43B3-948B-1728B52AA6E4}">
                <adec:decorative xmlns:adec="http://schemas.microsoft.com/office/drawing/2017/decorative" val="1"/>
              </a:ext>
            </a:extLst>
          </p:cNvPr>
          <p:cNvSpPr/>
          <p:nvPr/>
        </p:nvSpPr>
        <p:spPr>
          <a:xfrm flipH="1">
            <a:off x="8115299" y="-1"/>
            <a:ext cx="4076698" cy="1590742"/>
          </a:xfrm>
          <a:prstGeom prst="rect">
            <a:avLst/>
          </a:prstGeom>
          <a:gradFill>
            <a:gsLst>
              <a:gs pos="0">
                <a:srgbClr val="156082">
                  <a:alpha val="65882"/>
                </a:srgbClr>
              </a:gs>
              <a:gs pos="100000">
                <a:srgbClr val="000000">
                  <a:alpha val="2980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9" name="Google Shape;119;p3">
            <a:extLst>
              <a:ext uri="{C183D7F6-B498-43B3-948B-1728B52AA6E4}">
                <adec:decorative xmlns:adec="http://schemas.microsoft.com/office/drawing/2017/decorative" val="1"/>
              </a:ext>
            </a:extLst>
          </p:cNvPr>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0" name="Google Shape;120;p3"/>
          <p:cNvSpPr txBox="1">
            <a:spLocks noGrp="1"/>
          </p:cNvSpPr>
          <p:nvPr>
            <p:ph type="title"/>
          </p:nvPr>
        </p:nvSpPr>
        <p:spPr>
          <a:xfrm>
            <a:off x="213750" y="281813"/>
            <a:ext cx="4977600" cy="10338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ct val="100000"/>
              <a:buFont typeface="Play"/>
              <a:buNone/>
            </a:pPr>
            <a:r>
              <a:rPr lang="en-US" sz="4000">
                <a:solidFill>
                  <a:srgbClr val="FFFFFF"/>
                </a:solidFill>
              </a:rPr>
              <a:t>IPCC Report Development Process</a:t>
            </a:r>
            <a:endParaRPr/>
          </a:p>
        </p:txBody>
      </p:sp>
      <p:sp>
        <p:nvSpPr>
          <p:cNvPr id="121" name="Google Shape;121;p3"/>
          <p:cNvSpPr txBox="1"/>
          <p:nvPr/>
        </p:nvSpPr>
        <p:spPr>
          <a:xfrm>
            <a:off x="213750" y="1806750"/>
            <a:ext cx="5371800" cy="375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700">
                <a:solidFill>
                  <a:srgbClr val="393745"/>
                </a:solidFill>
              </a:rPr>
              <a:t>“</a:t>
            </a:r>
            <a:r>
              <a:rPr lang="en-US" sz="1700" b="1">
                <a:solidFill>
                  <a:srgbClr val="393745"/>
                </a:solidFill>
              </a:rPr>
              <a:t>Approval</a:t>
            </a:r>
            <a:r>
              <a:rPr lang="en-US" sz="1700">
                <a:solidFill>
                  <a:srgbClr val="393745"/>
                </a:solidFill>
              </a:rPr>
              <a:t>” - material has been subjected to detailed line-by-line discussion and agreement. This is the procedure used for the Summary for Policymakers.</a:t>
            </a:r>
            <a:endParaRPr sz="1700">
              <a:solidFill>
                <a:srgbClr val="393745"/>
              </a:solidFill>
            </a:endParaRPr>
          </a:p>
          <a:p>
            <a:pPr marL="0" lvl="0" indent="0" algn="l" rtl="0">
              <a:lnSpc>
                <a:spcPct val="115000"/>
              </a:lnSpc>
              <a:spcBef>
                <a:spcPts val="0"/>
              </a:spcBef>
              <a:spcAft>
                <a:spcPts val="0"/>
              </a:spcAft>
              <a:buClr>
                <a:schemeClr val="dk1"/>
              </a:buClr>
              <a:buSzPts val="1100"/>
              <a:buFont typeface="Arial"/>
              <a:buNone/>
            </a:pPr>
            <a:endParaRPr sz="1700">
              <a:solidFill>
                <a:srgbClr val="393745"/>
              </a:solidFill>
            </a:endParaRPr>
          </a:p>
          <a:p>
            <a:pPr marL="0" lvl="0" indent="0" algn="l" rtl="0">
              <a:lnSpc>
                <a:spcPct val="115000"/>
              </a:lnSpc>
              <a:spcBef>
                <a:spcPts val="0"/>
              </a:spcBef>
              <a:spcAft>
                <a:spcPts val="0"/>
              </a:spcAft>
              <a:buNone/>
            </a:pPr>
            <a:r>
              <a:rPr lang="en-US" sz="1700">
                <a:solidFill>
                  <a:srgbClr val="393745"/>
                </a:solidFill>
              </a:rPr>
              <a:t>“</a:t>
            </a:r>
            <a:r>
              <a:rPr lang="en-US" sz="1700" b="1">
                <a:solidFill>
                  <a:srgbClr val="393745"/>
                </a:solidFill>
              </a:rPr>
              <a:t>Adoption</a:t>
            </a:r>
            <a:r>
              <a:rPr lang="en-US" sz="1700">
                <a:solidFill>
                  <a:srgbClr val="393745"/>
                </a:solidFill>
              </a:rPr>
              <a:t>”  - a section-by-section endorsement. This is used for the Synthesis Report and overview chapters of Methodology Reports.</a:t>
            </a:r>
            <a:endParaRPr sz="1700">
              <a:solidFill>
                <a:srgbClr val="393745"/>
              </a:solidFill>
            </a:endParaRPr>
          </a:p>
          <a:p>
            <a:pPr marL="0" lvl="0" indent="0" algn="l" rtl="0">
              <a:lnSpc>
                <a:spcPct val="115000"/>
              </a:lnSpc>
              <a:spcBef>
                <a:spcPts val="0"/>
              </a:spcBef>
              <a:spcAft>
                <a:spcPts val="0"/>
              </a:spcAft>
              <a:buClr>
                <a:schemeClr val="dk1"/>
              </a:buClr>
              <a:buSzPts val="1100"/>
              <a:buFont typeface="Arial"/>
              <a:buNone/>
            </a:pPr>
            <a:endParaRPr sz="1700">
              <a:solidFill>
                <a:srgbClr val="393745"/>
              </a:solidFill>
            </a:endParaRPr>
          </a:p>
          <a:p>
            <a:pPr marL="0" lvl="0" indent="0" algn="l" rtl="0">
              <a:lnSpc>
                <a:spcPct val="115000"/>
              </a:lnSpc>
              <a:spcBef>
                <a:spcPts val="0"/>
              </a:spcBef>
              <a:spcAft>
                <a:spcPts val="0"/>
              </a:spcAft>
              <a:buClr>
                <a:schemeClr val="dk1"/>
              </a:buClr>
              <a:buSzPts val="1100"/>
              <a:buFont typeface="Arial"/>
              <a:buNone/>
            </a:pPr>
            <a:r>
              <a:rPr lang="en-US" sz="1700">
                <a:solidFill>
                  <a:srgbClr val="393745"/>
                </a:solidFill>
              </a:rPr>
              <a:t>“</a:t>
            </a:r>
            <a:r>
              <a:rPr lang="en-US" sz="1700" b="1">
                <a:solidFill>
                  <a:srgbClr val="393745"/>
                </a:solidFill>
              </a:rPr>
              <a:t>Acceptance</a:t>
            </a:r>
            <a:r>
              <a:rPr lang="en-US" sz="1700">
                <a:solidFill>
                  <a:srgbClr val="393745"/>
                </a:solidFill>
              </a:rPr>
              <a:t>” signifies that the material has not been subject to line-by-line or section-by-section agreement but nevertheless presents a comprehensive, objective and balanced assessment of the subject matter.</a:t>
            </a:r>
            <a:endParaRPr sz="1700">
              <a:solidFill>
                <a:srgbClr val="393745"/>
              </a:solidFill>
            </a:endParaRPr>
          </a:p>
        </p:txBody>
      </p:sp>
      <p:pic>
        <p:nvPicPr>
          <p:cNvPr id="122" name="Google Shape;122;p3" descr="Infographic presents report-development and publication workflow, progressing through Scoping, Approval of Outline, Nomination of Authors, Government and Expert Review, Drafting, Government Review, Approval and Acceptance, and Publication. Blue connectors and labeled icons mark DOC and PDF drafts, author selection, panel approval, peer review, and final online release."/>
          <p:cNvPicPr preferRelativeResize="0"/>
          <p:nvPr/>
        </p:nvPicPr>
        <p:blipFill>
          <a:blip r:embed="rId3">
            <a:alphaModFix/>
          </a:blip>
          <a:stretch>
            <a:fillRect/>
          </a:stretch>
        </p:blipFill>
        <p:spPr>
          <a:xfrm>
            <a:off x="6145475" y="0"/>
            <a:ext cx="6046524" cy="6858000"/>
          </a:xfrm>
          <a:prstGeom prst="rect">
            <a:avLst/>
          </a:prstGeom>
          <a:solidFill>
            <a:schemeClr val="lt1"/>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p4">
            <a:extLst>
              <a:ext uri="{C183D7F6-B498-43B3-948B-1728B52AA6E4}">
                <adec:decorative xmlns:adec="http://schemas.microsoft.com/office/drawing/2017/decorative" val="1"/>
              </a:ext>
            </a:extLst>
          </p:cNvPr>
          <p:cNvSpPr/>
          <p:nvPr/>
        </p:nvSpPr>
        <p:spPr>
          <a:xfrm>
            <a:off x="-50900" y="203575"/>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lvl="0" indent="0" algn="l" rtl="0">
              <a:lnSpc>
                <a:spcPct val="98181"/>
              </a:lnSpc>
              <a:spcBef>
                <a:spcPts val="1000"/>
              </a:spcBef>
              <a:spcAft>
                <a:spcPts val="0"/>
              </a:spcAft>
              <a:buSzPts val="1100"/>
              <a:buNone/>
            </a:pPr>
            <a:endParaRPr sz="2200">
              <a:solidFill>
                <a:schemeClr val="dk1"/>
              </a:solidFill>
            </a:endParaRPr>
          </a:p>
          <a:p>
            <a:pPr marL="0" lvl="0" indent="0" algn="l" rtl="0">
              <a:lnSpc>
                <a:spcPct val="98181"/>
              </a:lnSpc>
              <a:spcBef>
                <a:spcPts val="1000"/>
              </a:spcBef>
              <a:spcAft>
                <a:spcPts val="0"/>
              </a:spcAft>
              <a:buSzPts val="1100"/>
              <a:buNone/>
            </a:pPr>
            <a:endParaRPr sz="2200">
              <a:solidFill>
                <a:schemeClr val="dk1"/>
              </a:solidFill>
            </a:endParaRPr>
          </a:p>
          <a:p>
            <a:pPr marL="12700" lvl="0" indent="0" algn="l" rtl="0">
              <a:lnSpc>
                <a:spcPct val="98181"/>
              </a:lnSpc>
              <a:spcBef>
                <a:spcPts val="500"/>
              </a:spcBef>
              <a:spcAft>
                <a:spcPts val="0"/>
              </a:spcAft>
              <a:buClr>
                <a:schemeClr val="dk1"/>
              </a:buClr>
              <a:buSzPts val="1100"/>
              <a:buFont typeface="Arial"/>
              <a:buNone/>
            </a:pPr>
            <a:endParaRPr sz="1700">
              <a:solidFill>
                <a:srgbClr val="FFFFFF"/>
              </a:solidFill>
            </a:endParaRPr>
          </a:p>
        </p:txBody>
      </p:sp>
      <p:sp>
        <p:nvSpPr>
          <p:cNvPr id="128" name="Google Shape;128;p4">
            <a:extLst>
              <a:ext uri="{C183D7F6-B498-43B3-948B-1728B52AA6E4}">
                <adec:decorative xmlns:adec="http://schemas.microsoft.com/office/drawing/2017/decorative" val="1"/>
              </a:ext>
            </a:extLst>
          </p:cNvPr>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9" name="Google Shape;129;p4">
            <a:extLst>
              <a:ext uri="{C183D7F6-B498-43B3-948B-1728B52AA6E4}">
                <adec:decorative xmlns:adec="http://schemas.microsoft.com/office/drawing/2017/decorative" val="1"/>
              </a:ext>
            </a:extLst>
          </p:cNvPr>
          <p:cNvSpPr/>
          <p:nvPr/>
        </p:nvSpPr>
        <p:spPr>
          <a:xfrm rot="10800000" flipH="1">
            <a:off x="-3" y="0"/>
            <a:ext cx="8115306" cy="1590742"/>
          </a:xfrm>
          <a:prstGeom prst="rect">
            <a:avLst/>
          </a:prstGeom>
          <a:gradFill>
            <a:gsLst>
              <a:gs pos="0">
                <a:srgbClr val="156082">
                  <a:alpha val="0"/>
                </a:srgbClr>
              </a:gs>
              <a:gs pos="20000">
                <a:srgbClr val="156082">
                  <a:alpha val="0"/>
                </a:srgbClr>
              </a:gs>
              <a:gs pos="100000">
                <a:srgbClr val="0A3041">
                  <a:alpha val="54902"/>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0" name="Google Shape;130;p4">
            <a:extLst>
              <a:ext uri="{C183D7F6-B498-43B3-948B-1728B52AA6E4}">
                <adec:decorative xmlns:adec="http://schemas.microsoft.com/office/drawing/2017/decorative" val="1"/>
              </a:ext>
            </a:extLst>
          </p:cNvPr>
          <p:cNvSpPr/>
          <p:nvPr/>
        </p:nvSpPr>
        <p:spPr>
          <a:xfrm flipH="1">
            <a:off x="8115299" y="-1"/>
            <a:ext cx="4076698" cy="1590742"/>
          </a:xfrm>
          <a:prstGeom prst="rect">
            <a:avLst/>
          </a:prstGeom>
          <a:gradFill>
            <a:gsLst>
              <a:gs pos="0">
                <a:srgbClr val="156082">
                  <a:alpha val="65882"/>
                </a:srgbClr>
              </a:gs>
              <a:gs pos="100000">
                <a:srgbClr val="000000">
                  <a:alpha val="2980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1" name="Google Shape;131;p4">
            <a:extLst>
              <a:ext uri="{C183D7F6-B498-43B3-948B-1728B52AA6E4}">
                <adec:decorative xmlns:adec="http://schemas.microsoft.com/office/drawing/2017/decorative" val="1"/>
              </a:ext>
            </a:extLst>
          </p:cNvPr>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2" name="Google Shape;132;p4"/>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IPCC Authors and Roles</a:t>
            </a:r>
            <a:endParaRPr/>
          </a:p>
        </p:txBody>
      </p:sp>
      <p:sp>
        <p:nvSpPr>
          <p:cNvPr id="133" name="Google Shape;133;p4"/>
          <p:cNvSpPr txBox="1"/>
          <p:nvPr/>
        </p:nvSpPr>
        <p:spPr>
          <a:xfrm>
            <a:off x="7962600" y="3575125"/>
            <a:ext cx="4076700" cy="3042600"/>
          </a:xfrm>
          <a:prstGeom prst="rect">
            <a:avLst/>
          </a:prstGeom>
          <a:noFill/>
          <a:ln>
            <a:noFill/>
          </a:ln>
        </p:spPr>
        <p:txBody>
          <a:bodyPr spcFirstLastPara="1" wrap="square" lIns="91425" tIns="91425" rIns="91425" bIns="91425" anchor="t" anchorCtr="0">
            <a:spAutoFit/>
          </a:bodyPr>
          <a:lstStyle/>
          <a:p>
            <a:pPr marL="0" lvl="0" indent="0" algn="l" rtl="0">
              <a:lnSpc>
                <a:spcPct val="98181"/>
              </a:lnSpc>
              <a:spcBef>
                <a:spcPts val="1000"/>
              </a:spcBef>
              <a:spcAft>
                <a:spcPts val="0"/>
              </a:spcAft>
              <a:buClr>
                <a:schemeClr val="dk1"/>
              </a:buClr>
              <a:buSzPts val="1100"/>
              <a:buFont typeface="Arial"/>
              <a:buNone/>
            </a:pPr>
            <a:r>
              <a:rPr lang="en-US" sz="2200">
                <a:solidFill>
                  <a:schemeClr val="dk1"/>
                </a:solidFill>
              </a:rPr>
              <a:t>•</a:t>
            </a:r>
            <a:r>
              <a:rPr lang="en-US" sz="1900" b="1">
                <a:solidFill>
                  <a:schemeClr val="dk1"/>
                </a:solidFill>
                <a:latin typeface="Trebuchet MS"/>
                <a:ea typeface="Trebuchet MS"/>
                <a:cs typeface="Trebuchet MS"/>
                <a:sym typeface="Trebuchet MS"/>
              </a:rPr>
              <a:t>Contributing Author</a:t>
            </a:r>
            <a:endParaRPr sz="1900" b="1">
              <a:solidFill>
                <a:schemeClr val="dk1"/>
              </a:solidFill>
              <a:latin typeface="Trebuchet MS"/>
              <a:ea typeface="Trebuchet MS"/>
              <a:cs typeface="Trebuchet MS"/>
              <a:sym typeface="Trebuchet MS"/>
            </a:endParaRPr>
          </a:p>
          <a:p>
            <a:pPr marL="12700" lvl="0" indent="0" algn="l" rtl="0">
              <a:lnSpc>
                <a:spcPct val="98181"/>
              </a:lnSpc>
              <a:spcBef>
                <a:spcPts val="500"/>
              </a:spcBef>
              <a:spcAft>
                <a:spcPts val="0"/>
              </a:spcAft>
              <a:buClr>
                <a:schemeClr val="dk1"/>
              </a:buClr>
              <a:buSzPts val="1100"/>
              <a:buFont typeface="Arial"/>
              <a:buNone/>
            </a:pPr>
            <a:r>
              <a:rPr lang="en-US" sz="1600">
                <a:solidFill>
                  <a:schemeClr val="dk1"/>
                </a:solidFill>
              </a:rPr>
              <a:t>•prepare technical information in the form of text, graphs or data for assimilation by the Lead Authors into the draft section.</a:t>
            </a:r>
            <a:endParaRPr sz="1600">
              <a:solidFill>
                <a:schemeClr val="dk1"/>
              </a:solidFill>
            </a:endParaRPr>
          </a:p>
          <a:p>
            <a:pPr marL="0" lvl="0" indent="0" algn="l" rtl="0">
              <a:lnSpc>
                <a:spcPct val="98181"/>
              </a:lnSpc>
              <a:spcBef>
                <a:spcPts val="1000"/>
              </a:spcBef>
              <a:spcAft>
                <a:spcPts val="0"/>
              </a:spcAft>
              <a:buClr>
                <a:schemeClr val="dk1"/>
              </a:buClr>
              <a:buSzPts val="1100"/>
              <a:buFont typeface="Arial"/>
              <a:buNone/>
            </a:pPr>
            <a:r>
              <a:rPr lang="en-US" sz="1900">
                <a:solidFill>
                  <a:schemeClr val="dk1"/>
                </a:solidFill>
              </a:rPr>
              <a:t>•</a:t>
            </a:r>
            <a:r>
              <a:rPr lang="en-US" sz="1900" b="1">
                <a:solidFill>
                  <a:schemeClr val="accent4"/>
                </a:solidFill>
                <a:latin typeface="Trebuchet MS"/>
                <a:ea typeface="Trebuchet MS"/>
                <a:cs typeface="Trebuchet MS"/>
                <a:sym typeface="Trebuchet MS"/>
              </a:rPr>
              <a:t>Expert Reviewer</a:t>
            </a:r>
            <a:endParaRPr sz="1900" b="1">
              <a:solidFill>
                <a:schemeClr val="accent4"/>
              </a:solidFill>
              <a:latin typeface="Trebuchet MS"/>
              <a:ea typeface="Trebuchet MS"/>
              <a:cs typeface="Trebuchet MS"/>
              <a:sym typeface="Trebuchet MS"/>
            </a:endParaRPr>
          </a:p>
          <a:p>
            <a:pPr marL="12700" lvl="0" indent="0" algn="l" rtl="0">
              <a:lnSpc>
                <a:spcPct val="98181"/>
              </a:lnSpc>
              <a:spcBef>
                <a:spcPts val="500"/>
              </a:spcBef>
              <a:spcAft>
                <a:spcPts val="0"/>
              </a:spcAft>
              <a:buClr>
                <a:schemeClr val="dk1"/>
              </a:buClr>
              <a:buSzPts val="1100"/>
              <a:buFont typeface="Arial"/>
              <a:buNone/>
            </a:pPr>
            <a:r>
              <a:rPr lang="en-US" sz="1600">
                <a:solidFill>
                  <a:schemeClr val="accent4"/>
                </a:solidFill>
              </a:rPr>
              <a:t>•comment on the accuracy and completeness of the scientific technical/socio-economic content and the overall scientific/technical socio-economic balance of the drafts.</a:t>
            </a:r>
            <a:endParaRPr sz="1600">
              <a:solidFill>
                <a:schemeClr val="accent4"/>
              </a:solidFill>
            </a:endParaRPr>
          </a:p>
        </p:txBody>
      </p:sp>
      <p:sp>
        <p:nvSpPr>
          <p:cNvPr id="134" name="Google Shape;134;p4"/>
          <p:cNvSpPr txBox="1"/>
          <p:nvPr/>
        </p:nvSpPr>
        <p:spPr>
          <a:xfrm>
            <a:off x="114525" y="1730400"/>
            <a:ext cx="3817200" cy="5929200"/>
          </a:xfrm>
          <a:prstGeom prst="rect">
            <a:avLst/>
          </a:prstGeom>
          <a:noFill/>
          <a:ln>
            <a:noFill/>
          </a:ln>
        </p:spPr>
        <p:txBody>
          <a:bodyPr spcFirstLastPara="1" wrap="square" lIns="91425" tIns="91425" rIns="91425" bIns="91425" anchor="t" anchorCtr="0">
            <a:noAutofit/>
          </a:bodyPr>
          <a:lstStyle/>
          <a:p>
            <a:pPr marL="0" lvl="0" indent="0" algn="l" rtl="0">
              <a:lnSpc>
                <a:spcPct val="98181"/>
              </a:lnSpc>
              <a:spcBef>
                <a:spcPts val="1000"/>
              </a:spcBef>
              <a:spcAft>
                <a:spcPts val="0"/>
              </a:spcAft>
              <a:buClr>
                <a:schemeClr val="dk1"/>
              </a:buClr>
              <a:buSzPts val="1100"/>
              <a:buFont typeface="Arial"/>
              <a:buNone/>
            </a:pPr>
            <a:r>
              <a:rPr lang="en-US" sz="2000">
                <a:solidFill>
                  <a:schemeClr val="dk1"/>
                </a:solidFill>
              </a:rPr>
              <a:t>•</a:t>
            </a:r>
            <a:r>
              <a:rPr lang="en-US" sz="1600" b="1">
                <a:solidFill>
                  <a:schemeClr val="dk1"/>
                </a:solidFill>
                <a:highlight>
                  <a:schemeClr val="lt1"/>
                </a:highlight>
                <a:latin typeface="Trebuchet MS"/>
                <a:ea typeface="Trebuchet MS"/>
                <a:cs typeface="Trebuchet MS"/>
                <a:sym typeface="Trebuchet MS"/>
              </a:rPr>
              <a:t>Coordinating Lead Author</a:t>
            </a:r>
            <a:endParaRPr sz="1600" b="1">
              <a:solidFill>
                <a:schemeClr val="dk1"/>
              </a:solidFill>
              <a:highlight>
                <a:schemeClr val="lt1"/>
              </a:highlight>
              <a:latin typeface="Trebuchet MS"/>
              <a:ea typeface="Trebuchet MS"/>
              <a:cs typeface="Trebuchet MS"/>
              <a:sym typeface="Trebuchet MS"/>
            </a:endParaRPr>
          </a:p>
          <a:p>
            <a:pPr marL="12700" lvl="0" indent="0" algn="l" rtl="0">
              <a:lnSpc>
                <a:spcPct val="98181"/>
              </a:lnSpc>
              <a:spcBef>
                <a:spcPts val="500"/>
              </a:spcBef>
              <a:spcAft>
                <a:spcPts val="0"/>
              </a:spcAft>
              <a:buClr>
                <a:schemeClr val="dk1"/>
              </a:buClr>
              <a:buSzPts val="1100"/>
              <a:buFont typeface="Arial"/>
              <a:buNone/>
            </a:pPr>
            <a:r>
              <a:rPr lang="en-US" sz="1300">
                <a:solidFill>
                  <a:schemeClr val="dk1"/>
                </a:solidFill>
                <a:highlight>
                  <a:schemeClr val="lt1"/>
                </a:highlight>
              </a:rPr>
              <a:t>•overall responsibility for coordinating major sections of a Report.</a:t>
            </a:r>
            <a:endParaRPr sz="1300">
              <a:solidFill>
                <a:schemeClr val="dk1"/>
              </a:solidFill>
              <a:highlight>
                <a:schemeClr val="lt1"/>
              </a:highlight>
            </a:endParaRPr>
          </a:p>
          <a:p>
            <a:pPr marL="12700" lvl="0" indent="0" algn="l" rtl="0">
              <a:lnSpc>
                <a:spcPct val="98181"/>
              </a:lnSpc>
              <a:spcBef>
                <a:spcPts val="500"/>
              </a:spcBef>
              <a:spcAft>
                <a:spcPts val="0"/>
              </a:spcAft>
              <a:buClr>
                <a:schemeClr val="dk1"/>
              </a:buClr>
              <a:buSzPts val="1100"/>
              <a:buFont typeface="Arial"/>
              <a:buNone/>
            </a:pPr>
            <a:r>
              <a:rPr lang="en-US" sz="1300">
                <a:solidFill>
                  <a:schemeClr val="dk1"/>
                </a:solidFill>
                <a:highlight>
                  <a:schemeClr val="lt1"/>
                </a:highlight>
              </a:rPr>
              <a:t>•</a:t>
            </a:r>
            <a:r>
              <a:rPr lang="en-US" sz="1300">
                <a:solidFill>
                  <a:schemeClr val="dk1"/>
                </a:solidFill>
                <a:highlight>
                  <a:schemeClr val="lt1"/>
                </a:highlight>
                <a:latin typeface="Trebuchet MS"/>
                <a:ea typeface="Trebuchet MS"/>
                <a:cs typeface="Trebuchet MS"/>
                <a:sym typeface="Trebuchet MS"/>
              </a:rPr>
              <a:t>Ensuring compliance to high standard</a:t>
            </a:r>
            <a:endParaRPr sz="1300">
              <a:solidFill>
                <a:schemeClr val="dk1"/>
              </a:solidFill>
              <a:highlight>
                <a:schemeClr val="lt1"/>
              </a:highlight>
              <a:latin typeface="Trebuchet MS"/>
              <a:ea typeface="Trebuchet MS"/>
              <a:cs typeface="Trebuchet MS"/>
              <a:sym typeface="Trebuchet MS"/>
            </a:endParaRPr>
          </a:p>
          <a:p>
            <a:pPr marL="12700" lvl="0" indent="0" algn="l" rtl="0">
              <a:lnSpc>
                <a:spcPct val="98181"/>
              </a:lnSpc>
              <a:spcBef>
                <a:spcPts val="500"/>
              </a:spcBef>
              <a:spcAft>
                <a:spcPts val="0"/>
              </a:spcAft>
              <a:buClr>
                <a:schemeClr val="dk1"/>
              </a:buClr>
              <a:buSzPts val="1100"/>
              <a:buFont typeface="Arial"/>
              <a:buNone/>
            </a:pPr>
            <a:r>
              <a:rPr lang="en-US" sz="1300">
                <a:solidFill>
                  <a:schemeClr val="dk1"/>
                </a:solidFill>
                <a:highlight>
                  <a:schemeClr val="lt1"/>
                </a:highlight>
              </a:rPr>
              <a:t>•</a:t>
            </a:r>
            <a:r>
              <a:rPr lang="en-US" sz="1300">
                <a:solidFill>
                  <a:schemeClr val="dk1"/>
                </a:solidFill>
                <a:highlight>
                  <a:schemeClr val="lt1"/>
                </a:highlight>
                <a:latin typeface="Trebuchet MS"/>
                <a:ea typeface="Trebuchet MS"/>
                <a:cs typeface="Trebuchet MS"/>
                <a:sym typeface="Trebuchet MS"/>
              </a:rPr>
              <a:t>Ensure crosscutting and technical issues are addressed completely and coherently</a:t>
            </a:r>
            <a:endParaRPr sz="1300">
              <a:solidFill>
                <a:schemeClr val="dk1"/>
              </a:solidFill>
              <a:highlight>
                <a:schemeClr val="lt1"/>
              </a:highlight>
              <a:latin typeface="Trebuchet MS"/>
              <a:ea typeface="Trebuchet MS"/>
              <a:cs typeface="Trebuchet MS"/>
              <a:sym typeface="Trebuchet MS"/>
            </a:endParaRPr>
          </a:p>
          <a:p>
            <a:pPr marL="0" lvl="0" indent="0" algn="l" rtl="0">
              <a:lnSpc>
                <a:spcPct val="98181"/>
              </a:lnSpc>
              <a:spcBef>
                <a:spcPts val="1000"/>
              </a:spcBef>
              <a:spcAft>
                <a:spcPts val="0"/>
              </a:spcAft>
              <a:buClr>
                <a:schemeClr val="dk1"/>
              </a:buClr>
              <a:buSzPts val="1100"/>
              <a:buFont typeface="Arial"/>
              <a:buNone/>
            </a:pPr>
            <a:r>
              <a:rPr lang="en-US" sz="1600">
                <a:solidFill>
                  <a:schemeClr val="dk1"/>
                </a:solidFill>
                <a:highlight>
                  <a:schemeClr val="lt1"/>
                </a:highlight>
              </a:rPr>
              <a:t>•</a:t>
            </a:r>
            <a:r>
              <a:rPr lang="en-US" sz="1600" b="1">
                <a:solidFill>
                  <a:schemeClr val="dk1"/>
                </a:solidFill>
                <a:highlight>
                  <a:schemeClr val="lt1"/>
                </a:highlight>
                <a:latin typeface="Trebuchet MS"/>
                <a:ea typeface="Trebuchet MS"/>
                <a:cs typeface="Trebuchet MS"/>
                <a:sym typeface="Trebuchet MS"/>
              </a:rPr>
              <a:t>Lead Author</a:t>
            </a:r>
            <a:endParaRPr sz="1600" b="1">
              <a:solidFill>
                <a:schemeClr val="dk1"/>
              </a:solidFill>
              <a:highlight>
                <a:schemeClr val="lt1"/>
              </a:highlight>
              <a:latin typeface="Trebuchet MS"/>
              <a:ea typeface="Trebuchet MS"/>
              <a:cs typeface="Trebuchet MS"/>
              <a:sym typeface="Trebuchet MS"/>
            </a:endParaRPr>
          </a:p>
          <a:p>
            <a:pPr marL="12700" lvl="0" indent="0" algn="l" rtl="0">
              <a:lnSpc>
                <a:spcPct val="98181"/>
              </a:lnSpc>
              <a:spcBef>
                <a:spcPts val="500"/>
              </a:spcBef>
              <a:spcAft>
                <a:spcPts val="0"/>
              </a:spcAft>
              <a:buClr>
                <a:schemeClr val="dk1"/>
              </a:buClr>
              <a:buSzPts val="1100"/>
              <a:buFont typeface="Arial"/>
              <a:buNone/>
            </a:pPr>
            <a:r>
              <a:rPr lang="en-US" sz="1300">
                <a:solidFill>
                  <a:schemeClr val="dk1"/>
                </a:solidFill>
                <a:highlight>
                  <a:schemeClr val="lt1"/>
                </a:highlight>
              </a:rPr>
              <a:t>•responsible for the production of designated sections on the basis of the best scientific, technical and socio-economic information available</a:t>
            </a:r>
            <a:endParaRPr sz="1300">
              <a:solidFill>
                <a:schemeClr val="dk1"/>
              </a:solidFill>
              <a:highlight>
                <a:schemeClr val="lt1"/>
              </a:highlight>
            </a:endParaRPr>
          </a:p>
          <a:p>
            <a:pPr marL="0" lvl="0" indent="0" algn="l" rtl="0">
              <a:lnSpc>
                <a:spcPct val="98181"/>
              </a:lnSpc>
              <a:spcBef>
                <a:spcPts val="1000"/>
              </a:spcBef>
              <a:spcAft>
                <a:spcPts val="0"/>
              </a:spcAft>
              <a:buClr>
                <a:schemeClr val="dk1"/>
              </a:buClr>
              <a:buSzPts val="1100"/>
              <a:buFont typeface="Arial"/>
              <a:buNone/>
            </a:pPr>
            <a:r>
              <a:rPr lang="en-US" sz="1600">
                <a:solidFill>
                  <a:schemeClr val="dk1"/>
                </a:solidFill>
                <a:highlight>
                  <a:schemeClr val="lt1"/>
                </a:highlight>
              </a:rPr>
              <a:t>•</a:t>
            </a:r>
            <a:r>
              <a:rPr lang="en-US" sz="1600" b="1">
                <a:solidFill>
                  <a:schemeClr val="dk1"/>
                </a:solidFill>
                <a:highlight>
                  <a:schemeClr val="lt1"/>
                </a:highlight>
                <a:latin typeface="Trebuchet MS"/>
                <a:ea typeface="Trebuchet MS"/>
                <a:cs typeface="Trebuchet MS"/>
                <a:sym typeface="Trebuchet MS"/>
              </a:rPr>
              <a:t>Review Editor</a:t>
            </a:r>
            <a:endParaRPr sz="1600" b="1">
              <a:solidFill>
                <a:schemeClr val="dk1"/>
              </a:solidFill>
              <a:highlight>
                <a:schemeClr val="lt1"/>
              </a:highlight>
              <a:latin typeface="Trebuchet MS"/>
              <a:ea typeface="Trebuchet MS"/>
              <a:cs typeface="Trebuchet MS"/>
              <a:sym typeface="Trebuchet MS"/>
            </a:endParaRPr>
          </a:p>
          <a:p>
            <a:pPr marL="12700" lvl="0" indent="0" algn="l" rtl="0">
              <a:lnSpc>
                <a:spcPct val="98181"/>
              </a:lnSpc>
              <a:spcBef>
                <a:spcPts val="500"/>
              </a:spcBef>
              <a:spcAft>
                <a:spcPts val="0"/>
              </a:spcAft>
              <a:buClr>
                <a:schemeClr val="dk1"/>
              </a:buClr>
              <a:buSzPts val="1100"/>
              <a:buFont typeface="Arial"/>
              <a:buNone/>
            </a:pPr>
            <a:r>
              <a:rPr lang="en-US" sz="1300">
                <a:solidFill>
                  <a:schemeClr val="dk1"/>
                </a:solidFill>
                <a:highlight>
                  <a:schemeClr val="lt1"/>
                </a:highlight>
              </a:rPr>
              <a:t>•assist the Working Group/Task Force Bureaux in identifying reviewers for the expert review process, ensure that all substantive expert and government review comments are afforded appropriate consideration, advise lead authors on how to handle contentious/controversial issues and ensure genuine controversies are reflected adequately in the text of the Report.</a:t>
            </a:r>
            <a:endParaRPr sz="2400">
              <a:solidFill>
                <a:schemeClr val="dk1"/>
              </a:solidFill>
              <a:highlight>
                <a:schemeClr val="lt1"/>
              </a:highlight>
            </a:endParaRPr>
          </a:p>
        </p:txBody>
      </p:sp>
      <p:pic>
        <p:nvPicPr>
          <p:cNvPr id="135" name="Google Shape;135;p4" descr="Orange cloud-shaped diagram presents a governance selection process. White text states, “Nominated by governments and observers. Selected by relevant Working Group/Task Force Bureaux.” &#10;"/>
          <p:cNvPicPr preferRelativeResize="0"/>
          <p:nvPr/>
        </p:nvPicPr>
        <p:blipFill>
          <a:blip r:embed="rId3">
            <a:alphaModFix/>
          </a:blip>
          <a:stretch>
            <a:fillRect/>
          </a:stretch>
        </p:blipFill>
        <p:spPr>
          <a:xfrm>
            <a:off x="3808229" y="1730400"/>
            <a:ext cx="4227070" cy="2475075"/>
          </a:xfrm>
          <a:prstGeom prst="rect">
            <a:avLst/>
          </a:prstGeom>
          <a:solidFill>
            <a:schemeClr val="lt1"/>
          </a:solidFill>
          <a:ln>
            <a:noFill/>
          </a:ln>
        </p:spPr>
      </p:pic>
      <p:cxnSp>
        <p:nvCxnSpPr>
          <p:cNvPr id="136" name="Google Shape;136;p4">
            <a:extLst>
              <a:ext uri="{C183D7F6-B498-43B3-948B-1728B52AA6E4}">
                <adec:decorative xmlns:adec="http://schemas.microsoft.com/office/drawing/2017/decorative" val="1"/>
              </a:ext>
            </a:extLst>
          </p:cNvPr>
          <p:cNvCxnSpPr/>
          <p:nvPr/>
        </p:nvCxnSpPr>
        <p:spPr>
          <a:xfrm>
            <a:off x="2824625" y="1984875"/>
            <a:ext cx="1323300" cy="432600"/>
          </a:xfrm>
          <a:prstGeom prst="straightConnector1">
            <a:avLst/>
          </a:prstGeom>
          <a:noFill/>
          <a:ln w="9525" cap="flat" cmpd="sng">
            <a:solidFill>
              <a:schemeClr val="accent2"/>
            </a:solidFill>
            <a:prstDash val="solid"/>
            <a:round/>
            <a:headEnd type="none" w="med" len="med"/>
            <a:tailEnd type="triangle" w="med" len="med"/>
          </a:ln>
        </p:spPr>
      </p:cxnSp>
      <p:cxnSp>
        <p:nvCxnSpPr>
          <p:cNvPr id="137" name="Google Shape;137;p4">
            <a:extLst>
              <a:ext uri="{C183D7F6-B498-43B3-948B-1728B52AA6E4}">
                <adec:decorative xmlns:adec="http://schemas.microsoft.com/office/drawing/2017/decorative" val="1"/>
              </a:ext>
            </a:extLst>
          </p:cNvPr>
          <p:cNvCxnSpPr>
            <a:endCxn id="135" idx="1"/>
          </p:cNvCxnSpPr>
          <p:nvPr/>
        </p:nvCxnSpPr>
        <p:spPr>
          <a:xfrm rot="10800000" flipH="1">
            <a:off x="1564829" y="2967937"/>
            <a:ext cx="2243400" cy="607200"/>
          </a:xfrm>
          <a:prstGeom prst="straightConnector1">
            <a:avLst/>
          </a:prstGeom>
          <a:noFill/>
          <a:ln w="9525" cap="flat" cmpd="sng">
            <a:solidFill>
              <a:schemeClr val="accent2"/>
            </a:solidFill>
            <a:prstDash val="solid"/>
            <a:round/>
            <a:headEnd type="none" w="med" len="med"/>
            <a:tailEnd type="triangle" w="med" len="med"/>
          </a:ln>
        </p:spPr>
      </p:cxnSp>
      <p:cxnSp>
        <p:nvCxnSpPr>
          <p:cNvPr id="138" name="Google Shape;138;p4">
            <a:extLst>
              <a:ext uri="{C183D7F6-B498-43B3-948B-1728B52AA6E4}">
                <adec:decorative xmlns:adec="http://schemas.microsoft.com/office/drawing/2017/decorative" val="1"/>
              </a:ext>
            </a:extLst>
          </p:cNvPr>
          <p:cNvCxnSpPr/>
          <p:nvPr/>
        </p:nvCxnSpPr>
        <p:spPr>
          <a:xfrm rot="10800000" flipH="1">
            <a:off x="1688329" y="3626162"/>
            <a:ext cx="2726700" cy="1246500"/>
          </a:xfrm>
          <a:prstGeom prst="straightConnector1">
            <a:avLst/>
          </a:prstGeom>
          <a:noFill/>
          <a:ln w="9525" cap="flat" cmpd="sng">
            <a:solidFill>
              <a:srgbClr val="FF9900"/>
            </a:solidFill>
            <a:prstDash val="solid"/>
            <a:round/>
            <a:headEnd type="none" w="med" len="med"/>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dirty="0" err="1">
                <a:solidFill>
                  <a:schemeClr val="lt1"/>
                </a:solidFill>
                <a:latin typeface="Arial"/>
                <a:ea typeface="Arial"/>
                <a:cs typeface="Arial"/>
                <a:sym typeface="Arial"/>
              </a:rPr>
              <a:t>Thi</a:t>
            </a:r>
            <a:endParaRPr sz="1800" b="0" i="0" u="none" strike="noStrike" cap="none" dirty="0">
              <a:solidFill>
                <a:schemeClr val="lt1"/>
              </a:solidFill>
              <a:latin typeface="Arial"/>
              <a:ea typeface="Arial"/>
              <a:cs typeface="Arial"/>
              <a:sym typeface="Arial"/>
            </a:endParaRPr>
          </a:p>
        </p:txBody>
      </p:sp>
      <p:sp>
        <p:nvSpPr>
          <p:cNvPr id="145" name="Google Shape;145;p5">
            <a:extLst>
              <a:ext uri="{C183D7F6-B498-43B3-948B-1728B52AA6E4}">
                <adec:decorative xmlns:adec="http://schemas.microsoft.com/office/drawing/2017/decorative" val="1"/>
              </a:ext>
            </a:extLst>
          </p:cNvPr>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0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6" name="Google Shape;146;p5">
            <a:extLst>
              <a:ext uri="{C183D7F6-B498-43B3-948B-1728B52AA6E4}">
                <adec:decorative xmlns:adec="http://schemas.microsoft.com/office/drawing/2017/decorative" val="1"/>
              </a:ext>
            </a:extLst>
          </p:cNvPr>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47" name="Google Shape;147;p5" descr="Infographic outlines IPCC expert-review workflow for Special Report on Climate Change and Cities, guiding qualified reviewers from registration through comment submission. Blue connectors link steps involving portal registration, confidential draft review, Excel-based comments, transparency responses, with yellow callouts marking 2025 registration periods for the Special Report on Climate Change and Cities.&#1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384836" y="33850"/>
            <a:ext cx="9645444" cy="6824150"/>
          </a:xfrm>
          <a:prstGeom prst="rect">
            <a:avLst/>
          </a:prstGeom>
          <a:noFill/>
          <a:ln>
            <a:noFill/>
          </a:ln>
        </p:spPr>
      </p:pic>
      <p:sp>
        <p:nvSpPr>
          <p:cNvPr id="6" name="TextBox 5">
            <a:extLst>
              <a:ext uri="{FF2B5EF4-FFF2-40B4-BE49-F238E27FC236}">
                <a16:creationId xmlns:a16="http://schemas.microsoft.com/office/drawing/2014/main" id="{FEE9D703-4DCA-20EE-E055-5203FBBAF9AF}"/>
              </a:ext>
            </a:extLst>
          </p:cNvPr>
          <p:cNvSpPr txBox="1"/>
          <p:nvPr/>
        </p:nvSpPr>
        <p:spPr>
          <a:xfrm>
            <a:off x="396190" y="321733"/>
            <a:ext cx="1914189" cy="2246769"/>
          </a:xfrm>
          <a:prstGeom prst="rect">
            <a:avLst/>
          </a:prstGeom>
          <a:solidFill>
            <a:schemeClr val="accent4"/>
          </a:solidFill>
        </p:spPr>
        <p:txBody>
          <a:bodyPr wrap="square" rtlCol="0">
            <a:spAutoFit/>
          </a:bodyPr>
          <a:lstStyle/>
          <a:p>
            <a:r>
              <a:rPr lang="en-US" dirty="0">
                <a:solidFill>
                  <a:schemeClr val="bg1"/>
                </a:solidFill>
              </a:rPr>
              <a:t>This graphic was created for the Special Report on Climate Change and Cities – but the process is the same for the First Order Draft Review for all the WG reports.  Just ignore the dates!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
        <p:cNvGrpSpPr/>
        <p:nvPr/>
      </p:nvGrpSpPr>
      <p:grpSpPr>
        <a:xfrm>
          <a:off x="0" y="0"/>
          <a:ext cx="0" cy="0"/>
          <a:chOff x="0" y="0"/>
          <a:chExt cx="0" cy="0"/>
        </a:xfrm>
      </p:grpSpPr>
      <p:sp>
        <p:nvSpPr>
          <p:cNvPr id="153" name="Google Shape;153;p6">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4" name="Google Shape;154;p6">
            <a:extLst>
              <a:ext uri="{C183D7F6-B498-43B3-948B-1728B52AA6E4}">
                <adec:decorative xmlns:adec="http://schemas.microsoft.com/office/drawing/2017/decorative" val="1"/>
              </a:ext>
            </a:extLst>
          </p:cNvPr>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5" name="Google Shape;155;p6">
            <a:extLst>
              <a:ext uri="{C183D7F6-B498-43B3-948B-1728B52AA6E4}">
                <adec:decorative xmlns:adec="http://schemas.microsoft.com/office/drawing/2017/decorative" val="1"/>
              </a:ext>
            </a:extLst>
          </p:cNvPr>
          <p:cNvSpPr/>
          <p:nvPr/>
        </p:nvSpPr>
        <p:spPr>
          <a:xfrm rot="10800000" flipH="1">
            <a:off x="-3" y="0"/>
            <a:ext cx="8115306" cy="1590742"/>
          </a:xfrm>
          <a:prstGeom prst="rect">
            <a:avLst/>
          </a:prstGeom>
          <a:gradFill>
            <a:gsLst>
              <a:gs pos="0">
                <a:srgbClr val="156082">
                  <a:alpha val="0"/>
                </a:srgbClr>
              </a:gs>
              <a:gs pos="20000">
                <a:srgbClr val="156082">
                  <a:alpha val="0"/>
                </a:srgbClr>
              </a:gs>
              <a:gs pos="100000">
                <a:srgbClr val="0A3041">
                  <a:alpha val="54902"/>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6" name="Google Shape;156;p6">
            <a:extLst>
              <a:ext uri="{C183D7F6-B498-43B3-948B-1728B52AA6E4}">
                <adec:decorative xmlns:adec="http://schemas.microsoft.com/office/drawing/2017/decorative" val="1"/>
              </a:ext>
            </a:extLst>
          </p:cNvPr>
          <p:cNvSpPr/>
          <p:nvPr/>
        </p:nvSpPr>
        <p:spPr>
          <a:xfrm flipH="1">
            <a:off x="8115299" y="-1"/>
            <a:ext cx="4076698" cy="1590742"/>
          </a:xfrm>
          <a:prstGeom prst="rect">
            <a:avLst/>
          </a:prstGeom>
          <a:gradFill>
            <a:gsLst>
              <a:gs pos="0">
                <a:srgbClr val="156082">
                  <a:alpha val="65882"/>
                </a:srgbClr>
              </a:gs>
              <a:gs pos="100000">
                <a:srgbClr val="000000">
                  <a:alpha val="2980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7" name="Google Shape;157;p6">
            <a:extLst>
              <a:ext uri="{C183D7F6-B498-43B3-948B-1728B52AA6E4}">
                <adec:decorative xmlns:adec="http://schemas.microsoft.com/office/drawing/2017/decorative" val="1"/>
              </a:ext>
            </a:extLst>
          </p:cNvPr>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8" name="Google Shape;158;p6"/>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What is IPCC Expert Review?</a:t>
            </a:r>
            <a:endParaRPr/>
          </a:p>
        </p:txBody>
      </p:sp>
      <p:pic>
        <p:nvPicPr>
          <p:cNvPr id="159" name="Google Shape;159;p6" descr="A screenshot of a web page&#10;taken from this website - https://www.ipcc.ch/site/assets/uploads/2020/12/WhatisanExpertReviewer.pdf&#10;">
            <a:hlinkClick r:id="rId3"/>
          </p:cNvPr>
          <p:cNvPicPr preferRelativeResize="0">
            <a:picLocks noGrp="1"/>
          </p:cNvPicPr>
          <p:nvPr>
            <p:ph type="body" idx="1"/>
          </p:nvPr>
        </p:nvPicPr>
        <p:blipFill rotWithShape="1">
          <a:blip r:embed="rId4" cstate="screen">
            <a:alphaModFix/>
            <a:extLst>
              <a:ext uri="{28A0092B-C50C-407E-A947-70E740481C1C}">
                <a14:useLocalDpi xmlns:a14="http://schemas.microsoft.com/office/drawing/2010/main"/>
              </a:ext>
            </a:extLst>
          </a:blip>
          <a:srcRect/>
          <a:stretch/>
        </p:blipFill>
        <p:spPr>
          <a:xfrm>
            <a:off x="1371599" y="87704"/>
            <a:ext cx="9920809" cy="672526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7">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5" name="Google Shape;165;p7">
            <a:extLst>
              <a:ext uri="{C183D7F6-B498-43B3-948B-1728B52AA6E4}">
                <adec:decorative xmlns:adec="http://schemas.microsoft.com/office/drawing/2017/decorative" val="1"/>
              </a:ext>
            </a:extLst>
          </p:cNvPr>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6" name="Google Shape;166;p7">
            <a:extLst>
              <a:ext uri="{C183D7F6-B498-43B3-948B-1728B52AA6E4}">
                <adec:decorative xmlns:adec="http://schemas.microsoft.com/office/drawing/2017/decorative" val="1"/>
              </a:ext>
            </a:extLst>
          </p:cNvPr>
          <p:cNvSpPr/>
          <p:nvPr/>
        </p:nvSpPr>
        <p:spPr>
          <a:xfrm rot="10800000" flipH="1">
            <a:off x="-3" y="0"/>
            <a:ext cx="8115306" cy="1590742"/>
          </a:xfrm>
          <a:prstGeom prst="rect">
            <a:avLst/>
          </a:prstGeom>
          <a:gradFill>
            <a:gsLst>
              <a:gs pos="0">
                <a:srgbClr val="156082">
                  <a:alpha val="0"/>
                </a:srgbClr>
              </a:gs>
              <a:gs pos="20000">
                <a:srgbClr val="156082">
                  <a:alpha val="0"/>
                </a:srgbClr>
              </a:gs>
              <a:gs pos="100000">
                <a:srgbClr val="0A3041">
                  <a:alpha val="54902"/>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7" name="Google Shape;167;p7">
            <a:extLst>
              <a:ext uri="{C183D7F6-B498-43B3-948B-1728B52AA6E4}">
                <adec:decorative xmlns:adec="http://schemas.microsoft.com/office/drawing/2017/decorative" val="1"/>
              </a:ext>
            </a:extLst>
          </p:cNvPr>
          <p:cNvSpPr/>
          <p:nvPr/>
        </p:nvSpPr>
        <p:spPr>
          <a:xfrm flipH="1">
            <a:off x="8115299" y="-1"/>
            <a:ext cx="4076698" cy="1590742"/>
          </a:xfrm>
          <a:prstGeom prst="rect">
            <a:avLst/>
          </a:prstGeom>
          <a:gradFill>
            <a:gsLst>
              <a:gs pos="0">
                <a:srgbClr val="156082">
                  <a:alpha val="65882"/>
                </a:srgbClr>
              </a:gs>
              <a:gs pos="100000">
                <a:srgbClr val="000000">
                  <a:alpha val="2980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8" name="Google Shape;168;p7">
            <a:extLst>
              <a:ext uri="{C183D7F6-B498-43B3-948B-1728B52AA6E4}">
                <adec:decorative xmlns:adec="http://schemas.microsoft.com/office/drawing/2017/decorative" val="1"/>
              </a:ext>
            </a:extLst>
          </p:cNvPr>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9" name="Google Shape;169;p7"/>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Role of expert review?</a:t>
            </a:r>
            <a:endParaRPr/>
          </a:p>
        </p:txBody>
      </p:sp>
      <p:sp>
        <p:nvSpPr>
          <p:cNvPr id="170" name="Google Shape;170;p7"/>
          <p:cNvSpPr txBox="1">
            <a:spLocks noGrp="1"/>
          </p:cNvSpPr>
          <p:nvPr>
            <p:ph type="body" idx="1"/>
          </p:nvPr>
        </p:nvSpPr>
        <p:spPr>
          <a:xfrm>
            <a:off x="1371599" y="2318197"/>
            <a:ext cx="9724031" cy="3683358"/>
          </a:xfrm>
          <a:prstGeom prst="rect">
            <a:avLst/>
          </a:prstGeom>
          <a:noFill/>
          <a:ln>
            <a:noFill/>
          </a:ln>
        </p:spPr>
        <p:txBody>
          <a:bodyPr spcFirstLastPara="1" wrap="square" lIns="91425" tIns="45700" rIns="91425" bIns="45700" anchor="ctr" anchorCtr="0">
            <a:normAutofit/>
          </a:bodyPr>
          <a:lstStyle/>
          <a:p>
            <a:pPr marL="457200" lvl="0" indent="-355600" algn="l" rtl="0">
              <a:lnSpc>
                <a:spcPct val="90000"/>
              </a:lnSpc>
              <a:spcBef>
                <a:spcPts val="0"/>
              </a:spcBef>
              <a:spcAft>
                <a:spcPts val="0"/>
              </a:spcAft>
              <a:buSzPts val="2000"/>
              <a:buChar char="•"/>
            </a:pPr>
            <a:r>
              <a:rPr lang="en-US" sz="2400" dirty="0"/>
              <a:t>Who?</a:t>
            </a:r>
            <a:endParaRPr sz="2400" dirty="0"/>
          </a:p>
          <a:p>
            <a:pPr marL="914400" lvl="1" indent="-355600" algn="l" rtl="0">
              <a:lnSpc>
                <a:spcPct val="90000"/>
              </a:lnSpc>
              <a:spcBef>
                <a:spcPts val="0"/>
              </a:spcBef>
              <a:spcAft>
                <a:spcPts val="0"/>
              </a:spcAft>
              <a:buSzPts val="2000"/>
              <a:buChar char="•"/>
            </a:pPr>
            <a:r>
              <a:rPr lang="en-US" dirty="0"/>
              <a:t>Experts are self nominated or may also be invited to register </a:t>
            </a:r>
            <a:endParaRPr dirty="0"/>
          </a:p>
          <a:p>
            <a:pPr marL="914400" lvl="1" indent="-355600" algn="l" rtl="0">
              <a:lnSpc>
                <a:spcPct val="90000"/>
              </a:lnSpc>
              <a:spcBef>
                <a:spcPts val="0"/>
              </a:spcBef>
              <a:spcAft>
                <a:spcPts val="0"/>
              </a:spcAft>
              <a:buSzPts val="2000"/>
              <a:buChar char="•"/>
            </a:pPr>
            <a:r>
              <a:rPr lang="en-US" dirty="0"/>
              <a:t>If you have relevant expertise and qualifications, you can register to be an expert reviewer.</a:t>
            </a:r>
            <a:endParaRPr dirty="0"/>
          </a:p>
          <a:p>
            <a:pPr marL="457200" lvl="0" indent="-355600" algn="l" rtl="0">
              <a:lnSpc>
                <a:spcPct val="90000"/>
              </a:lnSpc>
              <a:spcBef>
                <a:spcPts val="0"/>
              </a:spcBef>
              <a:spcAft>
                <a:spcPts val="0"/>
              </a:spcAft>
              <a:buSzPts val="2000"/>
              <a:buChar char="•"/>
            </a:pPr>
            <a:r>
              <a:rPr lang="en-US" sz="2400" dirty="0"/>
              <a:t>What?</a:t>
            </a:r>
            <a:endParaRPr sz="2400" dirty="0"/>
          </a:p>
          <a:p>
            <a:pPr marL="914400" lvl="1" indent="-355600" algn="l" rtl="0">
              <a:lnSpc>
                <a:spcPct val="90000"/>
              </a:lnSpc>
              <a:spcBef>
                <a:spcPts val="0"/>
              </a:spcBef>
              <a:spcAft>
                <a:spcPts val="0"/>
              </a:spcAft>
              <a:buSzPts val="2000"/>
              <a:buChar char="•"/>
            </a:pPr>
            <a:r>
              <a:rPr lang="en-US" dirty="0"/>
              <a:t>Experts can comment on the part of the report they have expertise on.  It can be one sentence, one section or a chapter of the report. </a:t>
            </a:r>
            <a:endParaRPr dirty="0"/>
          </a:p>
          <a:p>
            <a:pPr marL="914400" lvl="1" indent="-355600" algn="l" rtl="0">
              <a:lnSpc>
                <a:spcPct val="90000"/>
              </a:lnSpc>
              <a:spcBef>
                <a:spcPts val="0"/>
              </a:spcBef>
              <a:spcAft>
                <a:spcPts val="0"/>
              </a:spcAft>
              <a:buSzPts val="2000"/>
              <a:buChar char="•"/>
            </a:pPr>
            <a:r>
              <a:rPr lang="en-US" dirty="0"/>
              <a:t>Can comment on scientific substance or structure of the report. </a:t>
            </a:r>
            <a:endParaRPr dirty="0"/>
          </a:p>
          <a:p>
            <a:pPr marL="914400" lvl="1" indent="-355600" algn="l" rtl="0">
              <a:lnSpc>
                <a:spcPct val="90000"/>
              </a:lnSpc>
              <a:spcBef>
                <a:spcPts val="0"/>
              </a:spcBef>
              <a:spcAft>
                <a:spcPts val="0"/>
              </a:spcAft>
              <a:buSzPts val="2000"/>
              <a:buChar char="•"/>
            </a:pPr>
            <a:r>
              <a:rPr lang="en-US" dirty="0"/>
              <a:t>Can reference publications that might not have been included. </a:t>
            </a:r>
            <a:endParaRPr dirty="0"/>
          </a:p>
          <a:p>
            <a:pPr marL="0" lvl="0" indent="0" algn="l" rtl="0">
              <a:lnSpc>
                <a:spcPct val="90000"/>
              </a:lnSpc>
              <a:spcBef>
                <a:spcPts val="0"/>
              </a:spcBef>
              <a:spcAft>
                <a:spcPts val="0"/>
              </a:spcAft>
              <a:buNone/>
            </a:pPr>
            <a:endParaRPr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g387e9c4c6d8_0_0">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6" name="Google Shape;176;g387e9c4c6d8_0_0">
            <a:extLst>
              <a:ext uri="{C183D7F6-B498-43B3-948B-1728B52AA6E4}">
                <adec:decorative xmlns:adec="http://schemas.microsoft.com/office/drawing/2017/decorative" val="1"/>
              </a:ext>
            </a:extLst>
          </p:cNvPr>
          <p:cNvSpPr/>
          <p:nvPr/>
        </p:nvSpPr>
        <p:spPr>
          <a:xfrm flipH="1">
            <a:off x="-3" y="-1"/>
            <a:ext cx="12192000" cy="1590600"/>
          </a:xfrm>
          <a:prstGeom prst="rect">
            <a:avLst/>
          </a:prstGeom>
          <a:gradFill>
            <a:gsLst>
              <a:gs pos="0">
                <a:srgbClr val="000000"/>
              </a:gs>
              <a:gs pos="100000">
                <a:srgbClr val="0F4861"/>
              </a:gs>
            </a:gsLst>
            <a:lin ang="8400134"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7" name="Google Shape;177;g387e9c4c6d8_0_0">
            <a:extLst>
              <a:ext uri="{C183D7F6-B498-43B3-948B-1728B52AA6E4}">
                <adec:decorative xmlns:adec="http://schemas.microsoft.com/office/drawing/2017/decorative" val="1"/>
              </a:ext>
            </a:extLst>
          </p:cNvPr>
          <p:cNvSpPr/>
          <p:nvPr/>
        </p:nvSpPr>
        <p:spPr>
          <a:xfrm rot="10800000" flipH="1">
            <a:off x="-3" y="142"/>
            <a:ext cx="8115300" cy="1590600"/>
          </a:xfrm>
          <a:prstGeom prst="rect">
            <a:avLst/>
          </a:prstGeom>
          <a:gradFill>
            <a:gsLst>
              <a:gs pos="0">
                <a:srgbClr val="156082">
                  <a:alpha val="0"/>
                </a:srgbClr>
              </a:gs>
              <a:gs pos="20000">
                <a:srgbClr val="156082">
                  <a:alpha val="0"/>
                </a:srgbClr>
              </a:gs>
              <a:gs pos="100000">
                <a:srgbClr val="0A3041">
                  <a:alpha val="54902"/>
                </a:srgbClr>
              </a:gs>
            </a:gsLst>
            <a:lin ang="1380014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8" name="Google Shape;178;g387e9c4c6d8_0_0">
            <a:extLst>
              <a:ext uri="{C183D7F6-B498-43B3-948B-1728B52AA6E4}">
                <adec:decorative xmlns:adec="http://schemas.microsoft.com/office/drawing/2017/decorative" val="1"/>
              </a:ext>
            </a:extLst>
          </p:cNvPr>
          <p:cNvSpPr/>
          <p:nvPr/>
        </p:nvSpPr>
        <p:spPr>
          <a:xfrm flipH="1">
            <a:off x="8115297" y="-1"/>
            <a:ext cx="4076700" cy="1590600"/>
          </a:xfrm>
          <a:prstGeom prst="rect">
            <a:avLst/>
          </a:prstGeom>
          <a:gradFill>
            <a:gsLst>
              <a:gs pos="0">
                <a:srgbClr val="156082">
                  <a:alpha val="65882"/>
                </a:srgbClr>
              </a:gs>
              <a:gs pos="100000">
                <a:srgbClr val="000000">
                  <a:alpha val="29804"/>
                </a:srgbClr>
              </a:gs>
            </a:gsLst>
            <a:lin ang="1319991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9" name="Google Shape;179;g387e9c4c6d8_0_0">
            <a:extLst>
              <a:ext uri="{C183D7F6-B498-43B3-948B-1728B52AA6E4}">
                <adec:decorative xmlns:adec="http://schemas.microsoft.com/office/drawing/2017/decorative" val="1"/>
              </a:ext>
            </a:extLst>
          </p:cNvPr>
          <p:cNvSpPr/>
          <p:nvPr/>
        </p:nvSpPr>
        <p:spPr>
          <a:xfrm>
            <a:off x="459350" y="-1"/>
            <a:ext cx="11732700" cy="1597500"/>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799925"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0" name="Google Shape;180;g387e9c4c6d8_0_0"/>
          <p:cNvSpPr txBox="1">
            <a:spLocks noGrp="1"/>
          </p:cNvSpPr>
          <p:nvPr>
            <p:ph type="title"/>
          </p:nvPr>
        </p:nvSpPr>
        <p:spPr>
          <a:xfrm>
            <a:off x="1371599" y="294538"/>
            <a:ext cx="9896100" cy="1033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Expert Review and Government Review</a:t>
            </a:r>
            <a:endParaRPr/>
          </a:p>
        </p:txBody>
      </p:sp>
      <p:pic>
        <p:nvPicPr>
          <p:cNvPr id="181" name="Google Shape;181;g387e9c4c6d8_0_0" descr="Infographic showing a turquoise document icon labeled “DOC” with “Expert Review – 1st Order Draft” below. Caption explains authors prepare a first draft reviewed by experts, marking an initial review milestone."/>
          <p:cNvPicPr preferRelativeResize="0"/>
          <p:nvPr/>
        </p:nvPicPr>
        <p:blipFill>
          <a:blip r:embed="rId3">
            <a:alphaModFix/>
          </a:blip>
          <a:stretch>
            <a:fillRect/>
          </a:stretch>
        </p:blipFill>
        <p:spPr>
          <a:xfrm>
            <a:off x="2584500" y="3552700"/>
            <a:ext cx="1752600" cy="3048000"/>
          </a:xfrm>
          <a:prstGeom prst="rect">
            <a:avLst/>
          </a:prstGeom>
          <a:noFill/>
          <a:ln>
            <a:noFill/>
          </a:ln>
        </p:spPr>
      </p:pic>
      <p:pic>
        <p:nvPicPr>
          <p:cNvPr id="182" name="Google Shape;182;g387e9c4c6d8_0_0" descr="Diagram showing two people reviewing documents at a table, labeled “Government and Expert Review – 2nd Order Draft.” Text explains that 2nd draft report and 1st draft Summary for Policymakers undergo review by governments and experts."/>
          <p:cNvPicPr preferRelativeResize="0"/>
          <p:nvPr/>
        </p:nvPicPr>
        <p:blipFill>
          <a:blip r:embed="rId4">
            <a:alphaModFix/>
          </a:blip>
          <a:stretch>
            <a:fillRect/>
          </a:stretch>
        </p:blipFill>
        <p:spPr>
          <a:xfrm>
            <a:off x="7799250" y="3667000"/>
            <a:ext cx="3105150" cy="2819400"/>
          </a:xfrm>
          <a:prstGeom prst="rect">
            <a:avLst/>
          </a:prstGeom>
          <a:noFill/>
          <a:ln>
            <a:noFill/>
          </a:ln>
        </p:spPr>
      </p:pic>
      <p:sp>
        <p:nvSpPr>
          <p:cNvPr id="183" name="Google Shape;183;g387e9c4c6d8_0_0"/>
          <p:cNvSpPr txBox="1"/>
          <p:nvPr/>
        </p:nvSpPr>
        <p:spPr>
          <a:xfrm>
            <a:off x="2061150" y="1870363"/>
            <a:ext cx="2799300" cy="48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a:solidFill>
                  <a:schemeClr val="dk1"/>
                </a:solidFill>
              </a:rPr>
              <a:t>First Order Draft</a:t>
            </a:r>
            <a:endParaRPr sz="2800">
              <a:solidFill>
                <a:schemeClr val="dk1"/>
              </a:solidFill>
            </a:endParaRPr>
          </a:p>
          <a:p>
            <a:pPr marL="0" lvl="0" indent="0" algn="ctr" rtl="0">
              <a:spcBef>
                <a:spcPts val="0"/>
              </a:spcBef>
              <a:spcAft>
                <a:spcPts val="0"/>
              </a:spcAft>
              <a:buNone/>
            </a:pPr>
            <a:endParaRPr sz="2400">
              <a:solidFill>
                <a:schemeClr val="accent4"/>
              </a:solidFill>
            </a:endParaRPr>
          </a:p>
          <a:p>
            <a:pPr marL="0" lvl="0" indent="0" algn="ctr" rtl="0">
              <a:spcBef>
                <a:spcPts val="0"/>
              </a:spcBef>
              <a:spcAft>
                <a:spcPts val="0"/>
              </a:spcAft>
              <a:buNone/>
            </a:pPr>
            <a:r>
              <a:rPr lang="en-US" sz="2400">
                <a:solidFill>
                  <a:schemeClr val="accent4"/>
                </a:solidFill>
              </a:rPr>
              <a:t>Expert review only</a:t>
            </a:r>
            <a:endParaRPr sz="2400">
              <a:solidFill>
                <a:schemeClr val="accent4"/>
              </a:solidFill>
            </a:endParaRPr>
          </a:p>
        </p:txBody>
      </p:sp>
      <p:sp>
        <p:nvSpPr>
          <p:cNvPr id="184" name="Google Shape;184;g387e9c4c6d8_0_0"/>
          <p:cNvSpPr txBox="1"/>
          <p:nvPr/>
        </p:nvSpPr>
        <p:spPr>
          <a:xfrm>
            <a:off x="7649325" y="1870375"/>
            <a:ext cx="3405000" cy="48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a:solidFill>
                  <a:schemeClr val="dk1"/>
                </a:solidFill>
              </a:rPr>
              <a:t>Second Order Draft</a:t>
            </a:r>
            <a:endParaRPr sz="2800">
              <a:solidFill>
                <a:schemeClr val="dk1"/>
              </a:solidFill>
            </a:endParaRPr>
          </a:p>
          <a:p>
            <a:pPr marL="0" lvl="0" indent="0" algn="ctr" rtl="0">
              <a:spcBef>
                <a:spcPts val="0"/>
              </a:spcBef>
              <a:spcAft>
                <a:spcPts val="0"/>
              </a:spcAft>
              <a:buNone/>
            </a:pPr>
            <a:r>
              <a:rPr lang="en-US" sz="2400">
                <a:solidFill>
                  <a:schemeClr val="accent4"/>
                </a:solidFill>
              </a:rPr>
              <a:t>Experts &amp; Governments conduct review</a:t>
            </a:r>
            <a:endParaRPr sz="2400">
              <a:solidFill>
                <a:schemeClr val="accent4"/>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g387e9c4c6d8_0_26">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0" name="Google Shape;190;g387e9c4c6d8_0_26">
            <a:extLst>
              <a:ext uri="{C183D7F6-B498-43B3-948B-1728B52AA6E4}">
                <adec:decorative xmlns:adec="http://schemas.microsoft.com/office/drawing/2017/decorative" val="1"/>
              </a:ext>
            </a:extLst>
          </p:cNvPr>
          <p:cNvSpPr/>
          <p:nvPr/>
        </p:nvSpPr>
        <p:spPr>
          <a:xfrm flipH="1">
            <a:off x="-3" y="-1"/>
            <a:ext cx="12192000" cy="1590600"/>
          </a:xfrm>
          <a:prstGeom prst="rect">
            <a:avLst/>
          </a:prstGeom>
          <a:gradFill>
            <a:gsLst>
              <a:gs pos="0">
                <a:srgbClr val="000000"/>
              </a:gs>
              <a:gs pos="100000">
                <a:srgbClr val="0F4861"/>
              </a:gs>
            </a:gsLst>
            <a:lin ang="8400134"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1" name="Google Shape;191;g387e9c4c6d8_0_26">
            <a:extLst>
              <a:ext uri="{C183D7F6-B498-43B3-948B-1728B52AA6E4}">
                <adec:decorative xmlns:adec="http://schemas.microsoft.com/office/drawing/2017/decorative" val="1"/>
              </a:ext>
            </a:extLst>
          </p:cNvPr>
          <p:cNvSpPr/>
          <p:nvPr/>
        </p:nvSpPr>
        <p:spPr>
          <a:xfrm rot="10800000" flipH="1">
            <a:off x="-3" y="142"/>
            <a:ext cx="8115300" cy="1590600"/>
          </a:xfrm>
          <a:prstGeom prst="rect">
            <a:avLst/>
          </a:prstGeom>
          <a:gradFill>
            <a:gsLst>
              <a:gs pos="0">
                <a:srgbClr val="156082">
                  <a:alpha val="0"/>
                </a:srgbClr>
              </a:gs>
              <a:gs pos="20000">
                <a:srgbClr val="156082">
                  <a:alpha val="0"/>
                </a:srgbClr>
              </a:gs>
              <a:gs pos="100000">
                <a:srgbClr val="0A3041">
                  <a:alpha val="54902"/>
                </a:srgbClr>
              </a:gs>
            </a:gsLst>
            <a:lin ang="1380014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2" name="Google Shape;192;g387e9c4c6d8_0_26">
            <a:extLst>
              <a:ext uri="{C183D7F6-B498-43B3-948B-1728B52AA6E4}">
                <adec:decorative xmlns:adec="http://schemas.microsoft.com/office/drawing/2017/decorative" val="1"/>
              </a:ext>
            </a:extLst>
          </p:cNvPr>
          <p:cNvSpPr/>
          <p:nvPr/>
        </p:nvSpPr>
        <p:spPr>
          <a:xfrm flipH="1">
            <a:off x="8115297" y="-1"/>
            <a:ext cx="4076700" cy="1590600"/>
          </a:xfrm>
          <a:prstGeom prst="rect">
            <a:avLst/>
          </a:prstGeom>
          <a:gradFill>
            <a:gsLst>
              <a:gs pos="0">
                <a:srgbClr val="156082">
                  <a:alpha val="65882"/>
                </a:srgbClr>
              </a:gs>
              <a:gs pos="100000">
                <a:srgbClr val="000000">
                  <a:alpha val="29804"/>
                </a:srgbClr>
              </a:gs>
            </a:gsLst>
            <a:lin ang="1319991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3" name="Google Shape;193;g387e9c4c6d8_0_26">
            <a:extLst>
              <a:ext uri="{C183D7F6-B498-43B3-948B-1728B52AA6E4}">
                <adec:decorative xmlns:adec="http://schemas.microsoft.com/office/drawing/2017/decorative" val="1"/>
              </a:ext>
            </a:extLst>
          </p:cNvPr>
          <p:cNvSpPr/>
          <p:nvPr/>
        </p:nvSpPr>
        <p:spPr>
          <a:xfrm>
            <a:off x="459350" y="-1"/>
            <a:ext cx="11732700" cy="1597500"/>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799925"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4" name="Google Shape;194;g387e9c4c6d8_0_26"/>
          <p:cNvSpPr txBox="1">
            <a:spLocks noGrp="1"/>
          </p:cNvSpPr>
          <p:nvPr>
            <p:ph type="title"/>
          </p:nvPr>
        </p:nvSpPr>
        <p:spPr>
          <a:xfrm>
            <a:off x="1371599" y="294538"/>
            <a:ext cx="9896100" cy="1033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100000"/>
              <a:buFont typeface="Play"/>
              <a:buNone/>
            </a:pPr>
            <a:r>
              <a:rPr lang="en-US">
                <a:solidFill>
                  <a:schemeClr val="lt1"/>
                </a:solidFill>
              </a:rPr>
              <a:t>How to sign up as an Expert Reviewer?</a:t>
            </a:r>
            <a:endParaRPr>
              <a:solidFill>
                <a:schemeClr val="lt1"/>
              </a:solidFill>
            </a:endParaRPr>
          </a:p>
          <a:p>
            <a:pPr marL="0" lvl="0" indent="0" algn="l" rtl="0">
              <a:lnSpc>
                <a:spcPct val="90000"/>
              </a:lnSpc>
              <a:spcBef>
                <a:spcPts val="0"/>
              </a:spcBef>
              <a:spcAft>
                <a:spcPts val="0"/>
              </a:spcAft>
              <a:buClr>
                <a:srgbClr val="FFFFFF"/>
              </a:buClr>
              <a:buSzPct val="100000"/>
              <a:buFont typeface="Play"/>
              <a:buNone/>
            </a:pPr>
            <a:endParaRPr sz="4000">
              <a:solidFill>
                <a:srgbClr val="FFFFFF"/>
              </a:solidFill>
            </a:endParaRPr>
          </a:p>
        </p:txBody>
      </p:sp>
      <p:pic>
        <p:nvPicPr>
          <p:cNvPr id="3" name="Picture 2" descr="Website screenshot for IPCC Working Group I “Physical Science Basis” Drafts and Reviews portal, showing a yellow-flower banner and navigation label. A “First Order Draft” panel states review is ongoing, lists submission deadline 02 Oct 2026 at 23:59 CEST, notes expert registration from 06 Jul through 25 Sep 2026, and includes Register and Login buttons.">
            <a:extLst>
              <a:ext uri="{FF2B5EF4-FFF2-40B4-BE49-F238E27FC236}">
                <a16:creationId xmlns:a16="http://schemas.microsoft.com/office/drawing/2014/main" id="{335123B5-80C5-11C6-048A-A262B6C500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1447" y="1884996"/>
            <a:ext cx="7772400" cy="4219034"/>
          </a:xfrm>
          <a:prstGeom prst="rect">
            <a:avLst/>
          </a:prstGeom>
        </p:spPr>
      </p:pic>
      <p:sp>
        <p:nvSpPr>
          <p:cNvPr id="195" name="Google Shape;195;g387e9c4c6d8_0_26"/>
          <p:cNvSpPr txBox="1">
            <a:spLocks noGrp="1"/>
          </p:cNvSpPr>
          <p:nvPr>
            <p:ph type="body" idx="1"/>
          </p:nvPr>
        </p:nvSpPr>
        <p:spPr>
          <a:xfrm>
            <a:off x="6095999" y="3765749"/>
            <a:ext cx="5522259" cy="1999765"/>
          </a:xfrm>
          <a:prstGeom prst="rect">
            <a:avLst/>
          </a:prstGeom>
          <a:noFill/>
          <a:ln>
            <a:noFill/>
          </a:ln>
        </p:spPr>
        <p:txBody>
          <a:bodyPr spcFirstLastPara="1" wrap="square" lIns="91425" tIns="45700" rIns="91425" bIns="45700" anchor="ctr" anchorCtr="0">
            <a:normAutofit/>
          </a:bodyPr>
          <a:lstStyle/>
          <a:p>
            <a:pPr marL="469900">
              <a:spcBef>
                <a:spcPts val="0"/>
              </a:spcBef>
              <a:buSzPts val="2000"/>
            </a:pPr>
            <a:r>
              <a:rPr lang="en-US" sz="2000" dirty="0"/>
              <a:t>For Working Group1 (the review that is currently open):</a:t>
            </a:r>
          </a:p>
          <a:p>
            <a:pPr marL="469900">
              <a:spcBef>
                <a:spcPts val="0"/>
              </a:spcBef>
              <a:buSzPts val="2000"/>
            </a:pPr>
            <a:r>
              <a:rPr lang="en-US" sz="2000" dirty="0"/>
              <a:t>Go to </a:t>
            </a:r>
            <a:r>
              <a:rPr lang="en-US" sz="2000" dirty="0">
                <a:hlinkClick r:id="rId4"/>
              </a:rPr>
              <a:t>https://apps.ipcc.ch/comments/ar7wg1/register.php?q=fod</a:t>
            </a:r>
            <a:r>
              <a:rPr lang="en-US" sz="2000" dirty="0"/>
              <a:t> BEFORE 25 September. </a:t>
            </a:r>
            <a:endParaRPr sz="2000" dirty="0"/>
          </a:p>
          <a:p>
            <a:pPr marL="469900">
              <a:spcBef>
                <a:spcPts val="0"/>
              </a:spcBef>
              <a:buSzPts val="2000"/>
            </a:pPr>
            <a:r>
              <a:rPr lang="en-US" sz="2000" dirty="0"/>
              <a:t>Reviews will be due before 2 October</a:t>
            </a:r>
            <a:endParaRPr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5" name="Picture 4" descr="Screenshot of registration form for “Working Group | Physical Sciences Basis (First Order Draft),” collecting research interests, personal details, publications, and self-declaration responses. Sections include checkbox lists for scientific topics, required fields for name, email, affiliation, country, degree, and field of study, plus publication entry and declaration areas.">
            <a:extLst>
              <a:ext uri="{FF2B5EF4-FFF2-40B4-BE49-F238E27FC236}">
                <a16:creationId xmlns:a16="http://schemas.microsoft.com/office/drawing/2014/main" id="{2CF06B15-7C73-CB08-6749-047548F028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49" y="0"/>
            <a:ext cx="11953315" cy="68304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7"/>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Screenshot of a “Confidentiality Policy” notice outlining restricted use and citation rules for draft materials. Blue header, black text, blue contact email link, and instruction to accept policy before proceeding are visible.">
            <a:extLst>
              <a:ext uri="{FF2B5EF4-FFF2-40B4-BE49-F238E27FC236}">
                <a16:creationId xmlns:a16="http://schemas.microsoft.com/office/drawing/2014/main" id="{0862D9FA-A00B-C1FC-D3D3-600A3289FAD0}"/>
              </a:ext>
            </a:extLst>
          </p:cNvPr>
          <p:cNvPicPr>
            <a:picLocks noChangeAspect="1"/>
          </p:cNvPicPr>
          <p:nvPr/>
        </p:nvPicPr>
        <p:blipFill>
          <a:blip r:embed="rId3"/>
          <a:stretch>
            <a:fillRect/>
          </a:stretch>
        </p:blipFill>
        <p:spPr>
          <a:xfrm>
            <a:off x="643467" y="1656928"/>
            <a:ext cx="10905066" cy="354414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4"/>
        <p:cNvGrpSpPr/>
        <p:nvPr/>
      </p:nvGrpSpPr>
      <p:grpSpPr>
        <a:xfrm>
          <a:off x="0" y="0"/>
          <a:ext cx="0" cy="0"/>
          <a:chOff x="0" y="0"/>
          <a:chExt cx="0" cy="0"/>
        </a:xfrm>
      </p:grpSpPr>
      <p:sp>
        <p:nvSpPr>
          <p:cNvPr id="215" name="Google Shape;215;p12">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16" name="Google Shape;216;p12">
            <a:extLst>
              <a:ext uri="{C183D7F6-B498-43B3-948B-1728B52AA6E4}">
                <adec:decorative xmlns:adec="http://schemas.microsoft.com/office/drawing/2017/decorative" val="1"/>
              </a:ext>
            </a:extLst>
          </p:cNvPr>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17" name="Google Shape;217;p12">
            <a:extLst>
              <a:ext uri="{C183D7F6-B498-43B3-948B-1728B52AA6E4}">
                <adec:decorative xmlns:adec="http://schemas.microsoft.com/office/drawing/2017/decorative" val="1"/>
              </a:ext>
            </a:extLst>
          </p:cNvPr>
          <p:cNvSpPr/>
          <p:nvPr/>
        </p:nvSpPr>
        <p:spPr>
          <a:xfrm rot="10800000" flipH="1">
            <a:off x="-3" y="0"/>
            <a:ext cx="8115306" cy="1590742"/>
          </a:xfrm>
          <a:prstGeom prst="rect">
            <a:avLst/>
          </a:prstGeom>
          <a:gradFill>
            <a:gsLst>
              <a:gs pos="0">
                <a:srgbClr val="156082">
                  <a:alpha val="0"/>
                </a:srgbClr>
              </a:gs>
              <a:gs pos="20000">
                <a:srgbClr val="156082">
                  <a:alpha val="0"/>
                </a:srgbClr>
              </a:gs>
              <a:gs pos="100000">
                <a:srgbClr val="0A3041">
                  <a:alpha val="54902"/>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18" name="Google Shape;218;p12">
            <a:extLst>
              <a:ext uri="{C183D7F6-B498-43B3-948B-1728B52AA6E4}">
                <adec:decorative xmlns:adec="http://schemas.microsoft.com/office/drawing/2017/decorative" val="1"/>
              </a:ext>
            </a:extLst>
          </p:cNvPr>
          <p:cNvSpPr/>
          <p:nvPr/>
        </p:nvSpPr>
        <p:spPr>
          <a:xfrm flipH="1">
            <a:off x="8115299" y="-1"/>
            <a:ext cx="4076698" cy="1590742"/>
          </a:xfrm>
          <a:prstGeom prst="rect">
            <a:avLst/>
          </a:prstGeom>
          <a:gradFill>
            <a:gsLst>
              <a:gs pos="0">
                <a:srgbClr val="156082">
                  <a:alpha val="65882"/>
                </a:srgbClr>
              </a:gs>
              <a:gs pos="100000">
                <a:srgbClr val="000000">
                  <a:alpha val="2980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19" name="Google Shape;219;p12" descr="Information from IPCC headline">
            <a:extLst>
              <a:ext uri="{C183D7F6-B498-43B3-948B-1728B52AA6E4}">
                <adec:decorative xmlns:adec="http://schemas.microsoft.com/office/drawing/2017/decorative" val="0"/>
              </a:ext>
            </a:extLst>
          </p:cNvPr>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0" name="Google Shape;220;p12"/>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Information from IPCC</a:t>
            </a:r>
            <a:endParaRPr/>
          </a:p>
        </p:txBody>
      </p:sp>
      <p:graphicFrame>
        <p:nvGraphicFramePr>
          <p:cNvPr id="225" name="Google Shape;221;p12" descr="Guidelines for reviewers on 4 topics: confidentiality of drafts and review materials; the use of AI tools for reviewing is prohibited; Focus on substantive issues; Reviewer comments must be submitted through the review portal, in English, and reviewer's name will be published online.">
            <a:extLst>
              <a:ext uri="{FF2B5EF4-FFF2-40B4-BE49-F238E27FC236}">
                <a16:creationId xmlns:a16="http://schemas.microsoft.com/office/drawing/2014/main" id="{ADB9D03B-425E-6082-CDBC-0FCD5710F5CD}"/>
              </a:ext>
            </a:extLst>
          </p:cNvPr>
          <p:cNvGraphicFramePr/>
          <p:nvPr>
            <p:extLst>
              <p:ext uri="{D42A27DB-BD31-4B8C-83A1-F6EECF244321}">
                <p14:modId xmlns:p14="http://schemas.microsoft.com/office/powerpoint/2010/main" val="28318535"/>
              </p:ext>
            </p:extLst>
          </p:nvPr>
        </p:nvGraphicFramePr>
        <p:xfrm>
          <a:off x="936025" y="1834975"/>
          <a:ext cx="10806000" cy="433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g36c8eb06fd8_0_0">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7" name="Google Shape;227;g36c8eb06fd8_0_0">
            <a:extLst>
              <a:ext uri="{C183D7F6-B498-43B3-948B-1728B52AA6E4}">
                <adec:decorative xmlns:adec="http://schemas.microsoft.com/office/drawing/2017/decorative" val="1"/>
              </a:ext>
            </a:extLst>
          </p:cNvPr>
          <p:cNvSpPr/>
          <p:nvPr/>
        </p:nvSpPr>
        <p:spPr>
          <a:xfrm flipH="1">
            <a:off x="-3" y="-1"/>
            <a:ext cx="12192000" cy="1590600"/>
          </a:xfrm>
          <a:prstGeom prst="rect">
            <a:avLst/>
          </a:prstGeom>
          <a:gradFill>
            <a:gsLst>
              <a:gs pos="0">
                <a:srgbClr val="000000"/>
              </a:gs>
              <a:gs pos="100000">
                <a:srgbClr val="0F4861"/>
              </a:gs>
            </a:gsLst>
            <a:lin ang="8400134"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8" name="Google Shape;228;g36c8eb06fd8_0_0">
            <a:extLst>
              <a:ext uri="{C183D7F6-B498-43B3-948B-1728B52AA6E4}">
                <adec:decorative xmlns:adec="http://schemas.microsoft.com/office/drawing/2017/decorative" val="1"/>
              </a:ext>
            </a:extLst>
          </p:cNvPr>
          <p:cNvSpPr/>
          <p:nvPr/>
        </p:nvSpPr>
        <p:spPr>
          <a:xfrm rot="10800000" flipH="1">
            <a:off x="-3" y="142"/>
            <a:ext cx="8115300" cy="1590600"/>
          </a:xfrm>
          <a:prstGeom prst="rect">
            <a:avLst/>
          </a:prstGeom>
          <a:gradFill>
            <a:gsLst>
              <a:gs pos="0">
                <a:srgbClr val="156082">
                  <a:alpha val="0"/>
                </a:srgbClr>
              </a:gs>
              <a:gs pos="20000">
                <a:srgbClr val="156082">
                  <a:alpha val="0"/>
                </a:srgbClr>
              </a:gs>
              <a:gs pos="100000">
                <a:srgbClr val="0A3041">
                  <a:alpha val="54902"/>
                </a:srgbClr>
              </a:gs>
            </a:gsLst>
            <a:lin ang="1380014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9" name="Google Shape;229;g36c8eb06fd8_0_0">
            <a:extLst>
              <a:ext uri="{C183D7F6-B498-43B3-948B-1728B52AA6E4}">
                <adec:decorative xmlns:adec="http://schemas.microsoft.com/office/drawing/2017/decorative" val="1"/>
              </a:ext>
            </a:extLst>
          </p:cNvPr>
          <p:cNvSpPr/>
          <p:nvPr/>
        </p:nvSpPr>
        <p:spPr>
          <a:xfrm flipH="1">
            <a:off x="8115297" y="-1"/>
            <a:ext cx="4076700" cy="1590600"/>
          </a:xfrm>
          <a:prstGeom prst="rect">
            <a:avLst/>
          </a:prstGeom>
          <a:gradFill>
            <a:gsLst>
              <a:gs pos="0">
                <a:srgbClr val="156082">
                  <a:alpha val="65882"/>
                </a:srgbClr>
              </a:gs>
              <a:gs pos="100000">
                <a:srgbClr val="000000">
                  <a:alpha val="29804"/>
                </a:srgbClr>
              </a:gs>
            </a:gsLst>
            <a:lin ang="1319991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0" name="Google Shape;230;g36c8eb06fd8_0_0">
            <a:extLst>
              <a:ext uri="{C183D7F6-B498-43B3-948B-1728B52AA6E4}">
                <adec:decorative xmlns:adec="http://schemas.microsoft.com/office/drawing/2017/decorative" val="1"/>
              </a:ext>
            </a:extLst>
          </p:cNvPr>
          <p:cNvSpPr/>
          <p:nvPr/>
        </p:nvSpPr>
        <p:spPr>
          <a:xfrm>
            <a:off x="459350" y="-1"/>
            <a:ext cx="11732700" cy="1597500"/>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799925"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1" name="Google Shape;231;g36c8eb06fd8_0_0"/>
          <p:cNvSpPr txBox="1">
            <a:spLocks noGrp="1"/>
          </p:cNvSpPr>
          <p:nvPr>
            <p:ph type="title"/>
          </p:nvPr>
        </p:nvSpPr>
        <p:spPr>
          <a:xfrm>
            <a:off x="1371599" y="294538"/>
            <a:ext cx="9896100" cy="1033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How to provide expert review?</a:t>
            </a:r>
            <a:endParaRPr/>
          </a:p>
        </p:txBody>
      </p:sp>
      <p:sp>
        <p:nvSpPr>
          <p:cNvPr id="232" name="Google Shape;232;g36c8eb06fd8_0_0"/>
          <p:cNvSpPr txBox="1">
            <a:spLocks noGrp="1"/>
          </p:cNvSpPr>
          <p:nvPr>
            <p:ph type="body" idx="1"/>
          </p:nvPr>
        </p:nvSpPr>
        <p:spPr>
          <a:xfrm>
            <a:off x="936025" y="1485900"/>
            <a:ext cx="10806000" cy="5371959"/>
          </a:xfrm>
          <a:prstGeom prst="rect">
            <a:avLst/>
          </a:prstGeom>
          <a:noFill/>
          <a:ln>
            <a:noFill/>
          </a:ln>
        </p:spPr>
        <p:txBody>
          <a:bodyPr spcFirstLastPara="1" wrap="square" lIns="91425" tIns="45700" rIns="91425" bIns="45700" anchor="ctr" anchorCtr="0">
            <a:normAutofit fontScale="92500"/>
          </a:bodyPr>
          <a:lstStyle/>
          <a:p>
            <a:pPr marL="457200" lvl="0" indent="-355600" algn="l" rtl="0">
              <a:lnSpc>
                <a:spcPct val="115000"/>
              </a:lnSpc>
              <a:spcBef>
                <a:spcPts val="0"/>
              </a:spcBef>
              <a:spcAft>
                <a:spcPts val="0"/>
              </a:spcAft>
              <a:buSzPts val="2000"/>
              <a:buChar char="●"/>
            </a:pPr>
            <a:r>
              <a:rPr lang="en-US" sz="2400" dirty="0"/>
              <a:t>Register in advance and get access to the confidential PDFs of report</a:t>
            </a:r>
            <a:endParaRPr sz="2400" dirty="0"/>
          </a:p>
          <a:p>
            <a:pPr marL="457200" lvl="0" indent="-355600" algn="l" rtl="0">
              <a:lnSpc>
                <a:spcPct val="115000"/>
              </a:lnSpc>
              <a:spcBef>
                <a:spcPts val="0"/>
              </a:spcBef>
              <a:spcAft>
                <a:spcPts val="0"/>
              </a:spcAft>
              <a:buSzPts val="2000"/>
              <a:buChar char="●"/>
            </a:pPr>
            <a:r>
              <a:rPr lang="en-US" sz="2400" dirty="0"/>
              <a:t>Give yourself enough time to thoroughly read the sections of the report you are commenting on</a:t>
            </a:r>
            <a:endParaRPr sz="2400" dirty="0"/>
          </a:p>
          <a:p>
            <a:pPr marL="457200" lvl="0" indent="-355600" algn="l" rtl="0">
              <a:lnSpc>
                <a:spcPct val="115000"/>
              </a:lnSpc>
              <a:spcBef>
                <a:spcPts val="0"/>
              </a:spcBef>
              <a:spcAft>
                <a:spcPts val="0"/>
              </a:spcAft>
              <a:buSzPts val="2000"/>
              <a:buChar char="●"/>
            </a:pPr>
            <a:r>
              <a:rPr lang="en-US" sz="2400" dirty="0"/>
              <a:t>Aim your comments at substantive topics, not editorial ones</a:t>
            </a:r>
            <a:endParaRPr sz="2400" dirty="0"/>
          </a:p>
          <a:p>
            <a:pPr marL="457200" lvl="0" indent="-355600" algn="l" rtl="0">
              <a:lnSpc>
                <a:spcPct val="115000"/>
              </a:lnSpc>
              <a:spcBef>
                <a:spcPts val="0"/>
              </a:spcBef>
              <a:spcAft>
                <a:spcPts val="0"/>
              </a:spcAft>
              <a:buSzPts val="2000"/>
              <a:buChar char="●"/>
            </a:pPr>
            <a:r>
              <a:rPr lang="en-US" sz="2400" dirty="0"/>
              <a:t>If you do not have expertise, do not feel you need to make a comment on all sections</a:t>
            </a:r>
            <a:endParaRPr sz="2400" dirty="0"/>
          </a:p>
          <a:p>
            <a:pPr marL="457200" lvl="0" indent="-355600" algn="l" rtl="0">
              <a:lnSpc>
                <a:spcPct val="115000"/>
              </a:lnSpc>
              <a:spcBef>
                <a:spcPts val="0"/>
              </a:spcBef>
              <a:spcAft>
                <a:spcPts val="0"/>
              </a:spcAft>
              <a:buSzPts val="2000"/>
              <a:buChar char="●"/>
            </a:pPr>
            <a:r>
              <a:rPr lang="en-US" sz="2400" dirty="0"/>
              <a:t>Be positive and considerate in your comments, even if you are being critical</a:t>
            </a:r>
            <a:endParaRPr sz="2400" dirty="0"/>
          </a:p>
          <a:p>
            <a:pPr marL="457200" lvl="0" indent="-355600" algn="l" rtl="0">
              <a:lnSpc>
                <a:spcPct val="115000"/>
              </a:lnSpc>
              <a:spcBef>
                <a:spcPts val="0"/>
              </a:spcBef>
              <a:spcAft>
                <a:spcPts val="0"/>
              </a:spcAft>
              <a:buSzPts val="2000"/>
              <a:buChar char="●"/>
            </a:pPr>
            <a:r>
              <a:rPr lang="en-US" sz="2400" dirty="0"/>
              <a:t>Comments that support existing material are welcome as well</a:t>
            </a:r>
            <a:endParaRPr sz="2400" dirty="0"/>
          </a:p>
          <a:p>
            <a:pPr marL="457200" lvl="0" indent="-355600" algn="l" rtl="0">
              <a:lnSpc>
                <a:spcPct val="115000"/>
              </a:lnSpc>
              <a:spcBef>
                <a:spcPts val="0"/>
              </a:spcBef>
              <a:spcAft>
                <a:spcPts val="0"/>
              </a:spcAft>
              <a:buSzPts val="2000"/>
              <a:buChar char="●"/>
            </a:pPr>
            <a:r>
              <a:rPr lang="en-US" sz="2400" dirty="0"/>
              <a:t>Suggesting additional references is useful, just make sure they are not only yours</a:t>
            </a:r>
            <a:endParaRPr sz="2400" dirty="0"/>
          </a:p>
          <a:p>
            <a:pPr lvl="0" indent="-355600">
              <a:spcBef>
                <a:spcPts val="0"/>
              </a:spcBef>
              <a:buSzPts val="2000"/>
              <a:buChar char="●"/>
            </a:pPr>
            <a:r>
              <a:rPr lang="en-US" sz="2400" dirty="0"/>
              <a:t>Use the correct format for submitting your comments </a:t>
            </a:r>
          </a:p>
          <a:p>
            <a:pPr lvl="1" indent="-355600">
              <a:spcBef>
                <a:spcPts val="0"/>
              </a:spcBef>
              <a:buSzPts val="2000"/>
              <a:buChar char="●"/>
            </a:pPr>
            <a:r>
              <a:rPr lang="en-US" sz="1800" dirty="0"/>
              <a:t>use one of the three commenting options available in the system </a:t>
            </a:r>
          </a:p>
          <a:p>
            <a:pPr lvl="1" indent="-355600">
              <a:spcBef>
                <a:spcPts val="0"/>
              </a:spcBef>
              <a:buSzPts val="2000"/>
              <a:buChar char="●"/>
            </a:pPr>
            <a:r>
              <a:rPr lang="en-US" sz="1800" dirty="0"/>
              <a:t>instructions for use are included in tab “instructions” of the portal and a downloadable User Guide is available in tab 'Extra'</a:t>
            </a:r>
          </a:p>
          <a:p>
            <a:pPr marL="457200" lvl="0" indent="-355600" algn="l" rtl="0">
              <a:lnSpc>
                <a:spcPct val="115000"/>
              </a:lnSpc>
              <a:spcBef>
                <a:spcPts val="0"/>
              </a:spcBef>
              <a:spcAft>
                <a:spcPts val="0"/>
              </a:spcAft>
              <a:buSzPts val="2000"/>
              <a:buChar char="●"/>
            </a:pPr>
            <a:r>
              <a:rPr lang="en-US" sz="2400" dirty="0"/>
              <a:t>Must be submitted by the deadline, through the portal, otherwise will not be considered</a:t>
            </a:r>
            <a:endParaRPr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6"/>
        <p:cNvGrpSpPr/>
        <p:nvPr/>
      </p:nvGrpSpPr>
      <p:grpSpPr>
        <a:xfrm>
          <a:off x="0" y="0"/>
          <a:ext cx="0" cy="0"/>
          <a:chOff x="0" y="0"/>
          <a:chExt cx="0" cy="0"/>
        </a:xfrm>
      </p:grpSpPr>
      <p:sp>
        <p:nvSpPr>
          <p:cNvPr id="237" name="Google Shape;237;p13">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8" name="Google Shape;238;p13">
            <a:extLst>
              <a:ext uri="{C183D7F6-B498-43B3-948B-1728B52AA6E4}">
                <adec:decorative xmlns:adec="http://schemas.microsoft.com/office/drawing/2017/decorative" val="1"/>
              </a:ext>
            </a:extLst>
          </p:cNvPr>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9" name="Google Shape;239;p13">
            <a:extLst>
              <a:ext uri="{C183D7F6-B498-43B3-948B-1728B52AA6E4}">
                <adec:decorative xmlns:adec="http://schemas.microsoft.com/office/drawing/2017/decorative" val="1"/>
              </a:ext>
            </a:extLst>
          </p:cNvPr>
          <p:cNvSpPr/>
          <p:nvPr/>
        </p:nvSpPr>
        <p:spPr>
          <a:xfrm rot="10800000" flipH="1">
            <a:off x="-3" y="0"/>
            <a:ext cx="8115306" cy="1590742"/>
          </a:xfrm>
          <a:prstGeom prst="rect">
            <a:avLst/>
          </a:prstGeom>
          <a:gradFill>
            <a:gsLst>
              <a:gs pos="0">
                <a:srgbClr val="156082">
                  <a:alpha val="0"/>
                </a:srgbClr>
              </a:gs>
              <a:gs pos="20000">
                <a:srgbClr val="156082">
                  <a:alpha val="0"/>
                </a:srgbClr>
              </a:gs>
              <a:gs pos="100000">
                <a:srgbClr val="0A3041">
                  <a:alpha val="54902"/>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40" name="Google Shape;240;p13">
            <a:extLst>
              <a:ext uri="{C183D7F6-B498-43B3-948B-1728B52AA6E4}">
                <adec:decorative xmlns:adec="http://schemas.microsoft.com/office/drawing/2017/decorative" val="1"/>
              </a:ext>
            </a:extLst>
          </p:cNvPr>
          <p:cNvSpPr/>
          <p:nvPr/>
        </p:nvSpPr>
        <p:spPr>
          <a:xfrm flipH="1">
            <a:off x="8115299" y="-1"/>
            <a:ext cx="4076698" cy="1590742"/>
          </a:xfrm>
          <a:prstGeom prst="rect">
            <a:avLst/>
          </a:prstGeom>
          <a:gradFill>
            <a:gsLst>
              <a:gs pos="0">
                <a:srgbClr val="156082">
                  <a:alpha val="65882"/>
                </a:srgbClr>
              </a:gs>
              <a:gs pos="100000">
                <a:srgbClr val="000000">
                  <a:alpha val="2980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41" name="Google Shape;241;p13">
            <a:extLst>
              <a:ext uri="{C183D7F6-B498-43B3-948B-1728B52AA6E4}">
                <adec:decorative xmlns:adec="http://schemas.microsoft.com/office/drawing/2017/decorative" val="1"/>
              </a:ext>
            </a:extLst>
          </p:cNvPr>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42" name="Google Shape;242;p13"/>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What is an effective review?</a:t>
            </a:r>
            <a:endParaRPr/>
          </a:p>
        </p:txBody>
      </p:sp>
      <p:sp>
        <p:nvSpPr>
          <p:cNvPr id="243" name="Google Shape;243;p13"/>
          <p:cNvSpPr txBox="1"/>
          <p:nvPr/>
        </p:nvSpPr>
        <p:spPr>
          <a:xfrm>
            <a:off x="9010035" y="2471575"/>
            <a:ext cx="24447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dirty="0">
                <a:solidFill>
                  <a:schemeClr val="dk1"/>
                </a:solidFill>
              </a:rPr>
              <a:t>Comments received on FOD of SR on CC and Land, 2018</a:t>
            </a:r>
            <a:endParaRPr sz="2800" dirty="0">
              <a:solidFill>
                <a:schemeClr val="dk1"/>
              </a:solidFill>
            </a:endParaRPr>
          </a:p>
        </p:txBody>
      </p:sp>
      <p:pic>
        <p:nvPicPr>
          <p:cNvPr id="244" name="Google Shape;244;p13" descr="Stacked bar chart titled “Type of comments per chapter” compares comment counts across Entire Report and Chapters 1–7. Substance comments dominate, peaking near 1,150 in Chapter 1; total comments peak near 2,200 in Chapter 1, followed by Chapter 2 near 1,980, while Chapters 3–7 range roughly 1,100–1,520, with Editorial, References, Uncertainty Language, and Glossary segments shown in green and blue shades."/>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003349" y="1590750"/>
            <a:ext cx="7269425" cy="53021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
        <p:cNvGrpSpPr/>
        <p:nvPr/>
      </p:nvGrpSpPr>
      <p:grpSpPr>
        <a:xfrm>
          <a:off x="0" y="0"/>
          <a:ext cx="0" cy="0"/>
          <a:chOff x="0" y="0"/>
          <a:chExt cx="0" cy="0"/>
        </a:xfrm>
      </p:grpSpPr>
      <p:sp>
        <p:nvSpPr>
          <p:cNvPr id="249" name="Google Shape;249;g3fa7c1c607a_3_6">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0" name="Google Shape;250;g3fa7c1c607a_3_6">
            <a:extLst>
              <a:ext uri="{C183D7F6-B498-43B3-948B-1728B52AA6E4}">
                <adec:decorative xmlns:adec="http://schemas.microsoft.com/office/drawing/2017/decorative" val="1"/>
              </a:ext>
            </a:extLst>
          </p:cNvPr>
          <p:cNvSpPr/>
          <p:nvPr/>
        </p:nvSpPr>
        <p:spPr>
          <a:xfrm flipH="1">
            <a:off x="-3" y="-1"/>
            <a:ext cx="12192000" cy="1590600"/>
          </a:xfrm>
          <a:prstGeom prst="rect">
            <a:avLst/>
          </a:prstGeom>
          <a:gradFill>
            <a:gsLst>
              <a:gs pos="0">
                <a:srgbClr val="000000"/>
              </a:gs>
              <a:gs pos="100000">
                <a:srgbClr val="0F4861"/>
              </a:gs>
            </a:gsLst>
            <a:lin ang="8400134"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1" name="Google Shape;251;g3fa7c1c607a_3_6">
            <a:extLst>
              <a:ext uri="{C183D7F6-B498-43B3-948B-1728B52AA6E4}">
                <adec:decorative xmlns:adec="http://schemas.microsoft.com/office/drawing/2017/decorative" val="1"/>
              </a:ext>
            </a:extLst>
          </p:cNvPr>
          <p:cNvSpPr/>
          <p:nvPr/>
        </p:nvSpPr>
        <p:spPr>
          <a:xfrm rot="10800000" flipH="1">
            <a:off x="-3" y="142"/>
            <a:ext cx="8115300" cy="1590600"/>
          </a:xfrm>
          <a:prstGeom prst="rect">
            <a:avLst/>
          </a:prstGeom>
          <a:gradFill>
            <a:gsLst>
              <a:gs pos="0">
                <a:srgbClr val="156082">
                  <a:alpha val="0"/>
                </a:srgbClr>
              </a:gs>
              <a:gs pos="20000">
                <a:srgbClr val="156082">
                  <a:alpha val="0"/>
                </a:srgbClr>
              </a:gs>
              <a:gs pos="100000">
                <a:srgbClr val="0A3041">
                  <a:alpha val="54902"/>
                </a:srgbClr>
              </a:gs>
            </a:gsLst>
            <a:lin ang="1380014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2" name="Google Shape;252;g3fa7c1c607a_3_6">
            <a:extLst>
              <a:ext uri="{C183D7F6-B498-43B3-948B-1728B52AA6E4}">
                <adec:decorative xmlns:adec="http://schemas.microsoft.com/office/drawing/2017/decorative" val="1"/>
              </a:ext>
            </a:extLst>
          </p:cNvPr>
          <p:cNvSpPr/>
          <p:nvPr/>
        </p:nvSpPr>
        <p:spPr>
          <a:xfrm flipH="1">
            <a:off x="8115297" y="-1"/>
            <a:ext cx="4076700" cy="1590600"/>
          </a:xfrm>
          <a:prstGeom prst="rect">
            <a:avLst/>
          </a:prstGeom>
          <a:gradFill>
            <a:gsLst>
              <a:gs pos="0">
                <a:srgbClr val="156082">
                  <a:alpha val="65882"/>
                </a:srgbClr>
              </a:gs>
              <a:gs pos="100000">
                <a:srgbClr val="000000">
                  <a:alpha val="29804"/>
                </a:srgbClr>
              </a:gs>
            </a:gsLst>
            <a:lin ang="1319991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3" name="Google Shape;253;g3fa7c1c607a_3_6">
            <a:extLst>
              <a:ext uri="{C183D7F6-B498-43B3-948B-1728B52AA6E4}">
                <adec:decorative xmlns:adec="http://schemas.microsoft.com/office/drawing/2017/decorative" val="1"/>
              </a:ext>
            </a:extLst>
          </p:cNvPr>
          <p:cNvSpPr/>
          <p:nvPr/>
        </p:nvSpPr>
        <p:spPr>
          <a:xfrm>
            <a:off x="459350" y="-1"/>
            <a:ext cx="11732700" cy="1597500"/>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799925"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4" name="Google Shape;254;g3fa7c1c607a_3_6"/>
          <p:cNvSpPr txBox="1">
            <a:spLocks noGrp="1"/>
          </p:cNvSpPr>
          <p:nvPr>
            <p:ph type="title"/>
          </p:nvPr>
        </p:nvSpPr>
        <p:spPr>
          <a:xfrm>
            <a:off x="1371599" y="294538"/>
            <a:ext cx="9896100" cy="1033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Expert Review and Government Review</a:t>
            </a:r>
            <a:endParaRPr/>
          </a:p>
        </p:txBody>
      </p:sp>
      <p:pic>
        <p:nvPicPr>
          <p:cNvPr id="255" name="Google Shape;255;g3fa7c1c607a_3_6" descr="Infographic showing a turquoise document icon labeled “DOC” with “Expert Review – 1st Order Draft” below. Caption explains authors prepare a first draft reviewed by experts, marking an initial review milestone."/>
          <p:cNvPicPr preferRelativeResize="0"/>
          <p:nvPr/>
        </p:nvPicPr>
        <p:blipFill>
          <a:blip r:embed="rId3">
            <a:alphaModFix/>
          </a:blip>
          <a:stretch>
            <a:fillRect/>
          </a:stretch>
        </p:blipFill>
        <p:spPr>
          <a:xfrm>
            <a:off x="2584500" y="3552700"/>
            <a:ext cx="1752600" cy="3048000"/>
          </a:xfrm>
          <a:prstGeom prst="rect">
            <a:avLst/>
          </a:prstGeom>
          <a:noFill/>
          <a:ln>
            <a:noFill/>
          </a:ln>
        </p:spPr>
      </p:pic>
      <p:pic>
        <p:nvPicPr>
          <p:cNvPr id="256" name="Google Shape;256;g3fa7c1c607a_3_6" descr="Diagram showing two people reviewing documents at a table, labeled “Government and Expert Review – 2nd Order Draft.” Text explains that 2nd draft report and 1st draft Summary for Policymakers undergo review by governments and experts."/>
          <p:cNvPicPr preferRelativeResize="0"/>
          <p:nvPr/>
        </p:nvPicPr>
        <p:blipFill>
          <a:blip r:embed="rId4">
            <a:alphaModFix/>
          </a:blip>
          <a:stretch>
            <a:fillRect/>
          </a:stretch>
        </p:blipFill>
        <p:spPr>
          <a:xfrm>
            <a:off x="7799250" y="3667000"/>
            <a:ext cx="3105150" cy="2819400"/>
          </a:xfrm>
          <a:prstGeom prst="rect">
            <a:avLst/>
          </a:prstGeom>
          <a:noFill/>
          <a:ln>
            <a:noFill/>
          </a:ln>
        </p:spPr>
      </p:pic>
      <p:sp>
        <p:nvSpPr>
          <p:cNvPr id="257" name="Google Shape;257;g3fa7c1c607a_3_6"/>
          <p:cNvSpPr txBox="1"/>
          <p:nvPr/>
        </p:nvSpPr>
        <p:spPr>
          <a:xfrm>
            <a:off x="2061150" y="1870363"/>
            <a:ext cx="2799300" cy="48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a:solidFill>
                  <a:schemeClr val="dk1"/>
                </a:solidFill>
              </a:rPr>
              <a:t>First Order Draft</a:t>
            </a:r>
            <a:endParaRPr sz="2800">
              <a:solidFill>
                <a:schemeClr val="dk1"/>
              </a:solidFill>
            </a:endParaRPr>
          </a:p>
          <a:p>
            <a:pPr marL="0" lvl="0" indent="0" algn="ctr" rtl="0">
              <a:spcBef>
                <a:spcPts val="0"/>
              </a:spcBef>
              <a:spcAft>
                <a:spcPts val="0"/>
              </a:spcAft>
              <a:buNone/>
            </a:pPr>
            <a:endParaRPr sz="2400">
              <a:solidFill>
                <a:schemeClr val="accent4"/>
              </a:solidFill>
            </a:endParaRPr>
          </a:p>
          <a:p>
            <a:pPr marL="0" lvl="0" indent="0" algn="ctr" rtl="0">
              <a:spcBef>
                <a:spcPts val="0"/>
              </a:spcBef>
              <a:spcAft>
                <a:spcPts val="0"/>
              </a:spcAft>
              <a:buNone/>
            </a:pPr>
            <a:r>
              <a:rPr lang="en-US" sz="2400">
                <a:solidFill>
                  <a:schemeClr val="accent4"/>
                </a:solidFill>
              </a:rPr>
              <a:t>Expert review only</a:t>
            </a:r>
            <a:endParaRPr sz="2400">
              <a:solidFill>
                <a:schemeClr val="accent4"/>
              </a:solidFill>
            </a:endParaRPr>
          </a:p>
        </p:txBody>
      </p:sp>
      <p:sp>
        <p:nvSpPr>
          <p:cNvPr id="258" name="Google Shape;258;g3fa7c1c607a_3_6"/>
          <p:cNvSpPr txBox="1"/>
          <p:nvPr/>
        </p:nvSpPr>
        <p:spPr>
          <a:xfrm>
            <a:off x="7649325" y="1870375"/>
            <a:ext cx="3405000" cy="48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a:solidFill>
                  <a:schemeClr val="dk1"/>
                </a:solidFill>
              </a:rPr>
              <a:t>Second Order Draft</a:t>
            </a:r>
            <a:endParaRPr sz="2800">
              <a:solidFill>
                <a:schemeClr val="dk1"/>
              </a:solidFill>
            </a:endParaRPr>
          </a:p>
          <a:p>
            <a:pPr marL="0" lvl="0" indent="0" algn="ctr" rtl="0">
              <a:spcBef>
                <a:spcPts val="0"/>
              </a:spcBef>
              <a:spcAft>
                <a:spcPts val="0"/>
              </a:spcAft>
              <a:buNone/>
            </a:pPr>
            <a:r>
              <a:rPr lang="en-US" sz="2400">
                <a:solidFill>
                  <a:schemeClr val="accent4"/>
                </a:solidFill>
              </a:rPr>
              <a:t>Experts &amp; Governments conduct review</a:t>
            </a:r>
            <a:endParaRPr sz="2400">
              <a:solidFill>
                <a:schemeClr val="accent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2"/>
        <p:cNvGrpSpPr/>
        <p:nvPr/>
      </p:nvGrpSpPr>
      <p:grpSpPr>
        <a:xfrm>
          <a:off x="0" y="0"/>
          <a:ext cx="0" cy="0"/>
          <a:chOff x="0" y="0"/>
          <a:chExt cx="0" cy="0"/>
        </a:xfrm>
      </p:grpSpPr>
      <p:sp>
        <p:nvSpPr>
          <p:cNvPr id="263" name="Google Shape;263;p11">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64" name="Google Shape;264;p11">
            <a:extLst>
              <a:ext uri="{C183D7F6-B498-43B3-948B-1728B52AA6E4}">
                <adec:decorative xmlns:adec="http://schemas.microsoft.com/office/drawing/2017/decorative" val="1"/>
              </a:ext>
            </a:extLst>
          </p:cNvPr>
          <p:cNvSpPr/>
          <p:nvPr/>
        </p:nvSpPr>
        <p:spPr>
          <a:xfrm flipH="1">
            <a:off x="-1" y="-1"/>
            <a:ext cx="12191998" cy="1590742"/>
          </a:xfrm>
          <a:prstGeom prst="rect">
            <a:avLst/>
          </a:prstGeom>
          <a:gradFill>
            <a:gsLst>
              <a:gs pos="0">
                <a:srgbClr val="000000"/>
              </a:gs>
              <a:gs pos="100000">
                <a:srgbClr val="0F4861"/>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65" name="Google Shape;265;p11">
            <a:extLst>
              <a:ext uri="{C183D7F6-B498-43B3-948B-1728B52AA6E4}">
                <adec:decorative xmlns:adec="http://schemas.microsoft.com/office/drawing/2017/decorative" val="1"/>
              </a:ext>
            </a:extLst>
          </p:cNvPr>
          <p:cNvSpPr/>
          <p:nvPr/>
        </p:nvSpPr>
        <p:spPr>
          <a:xfrm rot="10800000" flipH="1">
            <a:off x="-3" y="0"/>
            <a:ext cx="8115306" cy="1590742"/>
          </a:xfrm>
          <a:prstGeom prst="rect">
            <a:avLst/>
          </a:prstGeom>
          <a:gradFill>
            <a:gsLst>
              <a:gs pos="0">
                <a:srgbClr val="156082">
                  <a:alpha val="0"/>
                </a:srgbClr>
              </a:gs>
              <a:gs pos="20000">
                <a:srgbClr val="156082">
                  <a:alpha val="0"/>
                </a:srgbClr>
              </a:gs>
              <a:gs pos="100000">
                <a:srgbClr val="0A3041">
                  <a:alpha val="54902"/>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66" name="Google Shape;266;p11">
            <a:extLst>
              <a:ext uri="{C183D7F6-B498-43B3-948B-1728B52AA6E4}">
                <adec:decorative xmlns:adec="http://schemas.microsoft.com/office/drawing/2017/decorative" val="1"/>
              </a:ext>
            </a:extLst>
          </p:cNvPr>
          <p:cNvSpPr/>
          <p:nvPr/>
        </p:nvSpPr>
        <p:spPr>
          <a:xfrm flipH="1">
            <a:off x="8115299" y="-1"/>
            <a:ext cx="4076698" cy="1590742"/>
          </a:xfrm>
          <a:prstGeom prst="rect">
            <a:avLst/>
          </a:prstGeom>
          <a:gradFill>
            <a:gsLst>
              <a:gs pos="0">
                <a:srgbClr val="156082">
                  <a:alpha val="65882"/>
                </a:srgbClr>
              </a:gs>
              <a:gs pos="100000">
                <a:srgbClr val="000000">
                  <a:alpha val="2980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67" name="Google Shape;267;p11">
            <a:extLst>
              <a:ext uri="{C183D7F6-B498-43B3-948B-1728B52AA6E4}">
                <adec:decorative xmlns:adec="http://schemas.microsoft.com/office/drawing/2017/decorative" val="1"/>
              </a:ext>
            </a:extLst>
          </p:cNvPr>
          <p:cNvSpPr/>
          <p:nvPr/>
        </p:nvSpPr>
        <p:spPr>
          <a:xfrm>
            <a:off x="459350" y="-1"/>
            <a:ext cx="11732646" cy="1597433"/>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68" name="Google Shape;268;p11"/>
          <p:cNvSpPr txBox="1">
            <a:spLocks noGrp="1"/>
          </p:cNvSpPr>
          <p:nvPr>
            <p:ph type="title"/>
          </p:nvPr>
        </p:nvSpPr>
        <p:spPr>
          <a:xfrm>
            <a:off x="1371599" y="294538"/>
            <a:ext cx="9895951" cy="103366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How is expert review used by author teams?</a:t>
            </a:r>
            <a:endParaRPr/>
          </a:p>
        </p:txBody>
      </p:sp>
      <p:sp>
        <p:nvSpPr>
          <p:cNvPr id="269" name="Google Shape;269;p11"/>
          <p:cNvSpPr txBox="1">
            <a:spLocks noGrp="1"/>
          </p:cNvSpPr>
          <p:nvPr>
            <p:ph type="body" idx="1"/>
          </p:nvPr>
        </p:nvSpPr>
        <p:spPr>
          <a:xfrm>
            <a:off x="1371599" y="2318197"/>
            <a:ext cx="9724031" cy="3683358"/>
          </a:xfrm>
          <a:prstGeom prst="rect">
            <a:avLst/>
          </a:prstGeom>
          <a:noFill/>
          <a:ln>
            <a:noFill/>
          </a:ln>
        </p:spPr>
        <p:txBody>
          <a:bodyPr spcFirstLastPara="1" wrap="square" lIns="91425" tIns="45700" rIns="91425" bIns="45700" anchor="ctr" anchorCtr="0">
            <a:normAutofit/>
          </a:bodyPr>
          <a:lstStyle/>
          <a:p>
            <a:pPr marL="228600" lvl="0" indent="-101600" algn="l" rtl="0">
              <a:lnSpc>
                <a:spcPct val="90000"/>
              </a:lnSpc>
              <a:spcBef>
                <a:spcPts val="0"/>
              </a:spcBef>
              <a:spcAft>
                <a:spcPts val="0"/>
              </a:spcAft>
              <a:buClr>
                <a:schemeClr val="dk1"/>
              </a:buClr>
              <a:buSzPts val="2000"/>
              <a:buNone/>
            </a:pPr>
            <a:endParaRPr sz="2000"/>
          </a:p>
        </p:txBody>
      </p:sp>
      <p:pic>
        <p:nvPicPr>
          <p:cNvPr id="270" name="Google Shape;270;p11" descr="Spreadsheet table catalogs editorial review comments, linking chapter and prompt metadata with comment reasons, responses, responsible reviewers, and resolution status. Rows show statuses such as Done, Accepted, Partially, and Noted, with pale-pink response cells highlighting follow-up notes across editorial and substantive categories."/>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0" y="1328197"/>
            <a:ext cx="12192000" cy="544115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6"/>
        <p:cNvGrpSpPr/>
        <p:nvPr/>
      </p:nvGrpSpPr>
      <p:grpSpPr>
        <a:xfrm>
          <a:off x="0" y="0"/>
          <a:ext cx="0" cy="0"/>
          <a:chOff x="0" y="0"/>
          <a:chExt cx="0" cy="0"/>
        </a:xfrm>
      </p:grpSpPr>
      <p:sp>
        <p:nvSpPr>
          <p:cNvPr id="288" name="Google Shape;288;g36c95ffe4f1_0_0">
            <a:extLst>
              <a:ext uri="{C183D7F6-B498-43B3-948B-1728B52AA6E4}">
                <adec:decorative xmlns:adec="http://schemas.microsoft.com/office/drawing/2017/decorative" val="1"/>
              </a:ext>
            </a:extLst>
          </p:cNvPr>
          <p:cNvSpPr/>
          <p:nvPr/>
        </p:nvSpPr>
        <p:spPr>
          <a:xfrm flipH="1">
            <a:off x="-3" y="-1"/>
            <a:ext cx="12192000" cy="1590600"/>
          </a:xfrm>
          <a:prstGeom prst="rect">
            <a:avLst/>
          </a:prstGeom>
          <a:gradFill>
            <a:gsLst>
              <a:gs pos="0">
                <a:srgbClr val="000000"/>
              </a:gs>
              <a:gs pos="100000">
                <a:srgbClr val="0F4861"/>
              </a:gs>
            </a:gsLst>
            <a:lin ang="8400134"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89" name="Google Shape;289;g36c95ffe4f1_0_0">
            <a:extLst>
              <a:ext uri="{C183D7F6-B498-43B3-948B-1728B52AA6E4}">
                <adec:decorative xmlns:adec="http://schemas.microsoft.com/office/drawing/2017/decorative" val="1"/>
              </a:ext>
            </a:extLst>
          </p:cNvPr>
          <p:cNvSpPr/>
          <p:nvPr/>
        </p:nvSpPr>
        <p:spPr>
          <a:xfrm rot="10800000" flipH="1">
            <a:off x="-3" y="142"/>
            <a:ext cx="8115300" cy="1590600"/>
          </a:xfrm>
          <a:prstGeom prst="rect">
            <a:avLst/>
          </a:prstGeom>
          <a:gradFill>
            <a:gsLst>
              <a:gs pos="0">
                <a:srgbClr val="156082">
                  <a:alpha val="0"/>
                </a:srgbClr>
              </a:gs>
              <a:gs pos="20000">
                <a:srgbClr val="156082">
                  <a:alpha val="0"/>
                </a:srgbClr>
              </a:gs>
              <a:gs pos="100000">
                <a:srgbClr val="0A3041">
                  <a:alpha val="54902"/>
                </a:srgbClr>
              </a:gs>
            </a:gsLst>
            <a:lin ang="1380014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0" name="Google Shape;290;g36c95ffe4f1_0_0">
            <a:extLst>
              <a:ext uri="{C183D7F6-B498-43B3-948B-1728B52AA6E4}">
                <adec:decorative xmlns:adec="http://schemas.microsoft.com/office/drawing/2017/decorative" val="1"/>
              </a:ext>
            </a:extLst>
          </p:cNvPr>
          <p:cNvSpPr/>
          <p:nvPr/>
        </p:nvSpPr>
        <p:spPr>
          <a:xfrm flipH="1">
            <a:off x="8115297" y="-1"/>
            <a:ext cx="4076700" cy="1590600"/>
          </a:xfrm>
          <a:prstGeom prst="rect">
            <a:avLst/>
          </a:prstGeom>
          <a:gradFill>
            <a:gsLst>
              <a:gs pos="0">
                <a:srgbClr val="156082">
                  <a:alpha val="65882"/>
                </a:srgbClr>
              </a:gs>
              <a:gs pos="100000">
                <a:srgbClr val="000000">
                  <a:alpha val="29804"/>
                </a:srgbClr>
              </a:gs>
            </a:gsLst>
            <a:lin ang="1319991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1" name="Google Shape;291;g36c95ffe4f1_0_0">
            <a:extLst>
              <a:ext uri="{C183D7F6-B498-43B3-948B-1728B52AA6E4}">
                <adec:decorative xmlns:adec="http://schemas.microsoft.com/office/drawing/2017/decorative" val="1"/>
              </a:ext>
            </a:extLst>
          </p:cNvPr>
          <p:cNvSpPr/>
          <p:nvPr/>
        </p:nvSpPr>
        <p:spPr>
          <a:xfrm>
            <a:off x="459350" y="-1"/>
            <a:ext cx="11732700" cy="1597500"/>
          </a:xfrm>
          <a:prstGeom prst="rect">
            <a:avLst/>
          </a:prstGeom>
          <a:gradFill>
            <a:gsLst>
              <a:gs pos="0">
                <a:srgbClr val="000000">
                  <a:alpha val="0"/>
                </a:srgbClr>
              </a:gs>
              <a:gs pos="50000">
                <a:srgbClr val="000000">
                  <a:alpha val="0"/>
                </a:srgbClr>
              </a:gs>
              <a:gs pos="99000">
                <a:srgbClr val="0A3041">
                  <a:alpha val="51765"/>
                </a:srgbClr>
              </a:gs>
              <a:gs pos="100000">
                <a:srgbClr val="0A3041">
                  <a:alpha val="51765"/>
                </a:srgbClr>
              </a:gs>
            </a:gsLst>
            <a:lin ang="16799925"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2" name="Google Shape;292;g36c95ffe4f1_0_0"/>
          <p:cNvSpPr txBox="1">
            <a:spLocks noGrp="1"/>
          </p:cNvSpPr>
          <p:nvPr>
            <p:ph type="title"/>
          </p:nvPr>
        </p:nvSpPr>
        <p:spPr>
          <a:xfrm>
            <a:off x="1371599" y="294538"/>
            <a:ext cx="9896100" cy="1033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Play"/>
              <a:buNone/>
            </a:pPr>
            <a:r>
              <a:rPr lang="en-US" sz="4000">
                <a:solidFill>
                  <a:srgbClr val="FFFFFF"/>
                </a:solidFill>
              </a:rPr>
              <a:t>Questions?</a:t>
            </a:r>
            <a:endParaRPr/>
          </a:p>
        </p:txBody>
      </p:sp>
      <p:sp>
        <p:nvSpPr>
          <p:cNvPr id="293" name="Google Shape;293;g36c95ffe4f1_0_0"/>
          <p:cNvSpPr txBox="1">
            <a:spLocks noGrp="1"/>
          </p:cNvSpPr>
          <p:nvPr>
            <p:ph type="body" idx="1"/>
          </p:nvPr>
        </p:nvSpPr>
        <p:spPr>
          <a:xfrm>
            <a:off x="1371599" y="2318197"/>
            <a:ext cx="9723900" cy="3683400"/>
          </a:xfrm>
          <a:prstGeom prst="rect">
            <a:avLst/>
          </a:prstGeom>
          <a:noFill/>
          <a:ln>
            <a:noFill/>
          </a:ln>
        </p:spPr>
        <p:txBody>
          <a:bodyPr spcFirstLastPara="1" wrap="square" lIns="91425" tIns="45700" rIns="91425" bIns="45700" anchor="ctr" anchorCtr="0">
            <a:normAutofit/>
          </a:bodyPr>
          <a:lstStyle/>
          <a:p>
            <a:pPr marL="228600" lvl="0" indent="-101600" algn="l" rtl="0">
              <a:lnSpc>
                <a:spcPct val="90000"/>
              </a:lnSpc>
              <a:spcBef>
                <a:spcPts val="0"/>
              </a:spcBef>
              <a:spcAft>
                <a:spcPts val="0"/>
              </a:spcAft>
              <a:buClr>
                <a:schemeClr val="dk1"/>
              </a:buClr>
              <a:buSzPts val="2000"/>
              <a:buNone/>
            </a:pPr>
            <a:r>
              <a:rPr lang="en-US" dirty="0"/>
              <a:t>Contact information:</a:t>
            </a:r>
            <a:endParaRPr dirty="0"/>
          </a:p>
          <a:p>
            <a:pPr marL="228600" lvl="0" indent="-101600" algn="l" rtl="0">
              <a:lnSpc>
                <a:spcPct val="90000"/>
              </a:lnSpc>
              <a:spcBef>
                <a:spcPts val="0"/>
              </a:spcBef>
              <a:spcAft>
                <a:spcPts val="0"/>
              </a:spcAft>
              <a:buClr>
                <a:schemeClr val="dk1"/>
              </a:buClr>
              <a:buSzPts val="2000"/>
              <a:buNone/>
            </a:pPr>
            <a:endParaRPr dirty="0"/>
          </a:p>
          <a:p>
            <a:pPr marL="228600" lvl="0" indent="-101600" algn="l" rtl="0">
              <a:lnSpc>
                <a:spcPct val="90000"/>
              </a:lnSpc>
              <a:spcBef>
                <a:spcPts val="0"/>
              </a:spcBef>
              <a:spcAft>
                <a:spcPts val="0"/>
              </a:spcAft>
              <a:buClr>
                <a:schemeClr val="dk1"/>
              </a:buClr>
              <a:buSzPts val="2000"/>
              <a:buNone/>
            </a:pPr>
            <a:r>
              <a:rPr lang="en-US" sz="2000" u="sng" dirty="0">
                <a:solidFill>
                  <a:schemeClr val="hlink"/>
                </a:solidFill>
                <a:hlinkClick r:id="rId3"/>
              </a:rPr>
              <a:t>pamela.mcelwee@rutgers.edu</a:t>
            </a:r>
            <a:endParaRPr sz="2000" dirty="0"/>
          </a:p>
          <a:p>
            <a:pPr marL="228600" lvl="0" indent="-101600" algn="l" rtl="0">
              <a:lnSpc>
                <a:spcPct val="90000"/>
              </a:lnSpc>
              <a:spcBef>
                <a:spcPts val="0"/>
              </a:spcBef>
              <a:spcAft>
                <a:spcPts val="0"/>
              </a:spcAft>
              <a:buClr>
                <a:schemeClr val="dk1"/>
              </a:buClr>
              <a:buSzPts val="2000"/>
              <a:buNone/>
            </a:pPr>
            <a:r>
              <a:rPr lang="en-US" sz="2000" u="sng" dirty="0">
                <a:solidFill>
                  <a:schemeClr val="hlink"/>
                </a:solidFill>
                <a:hlinkClick r:id="rId4"/>
              </a:rPr>
              <a:t>jloreill@iu.edu</a:t>
            </a:r>
            <a:endParaRPr lang="en-US" sz="2000" u="sng" dirty="0">
              <a:solidFill>
                <a:schemeClr val="hlink"/>
              </a:solidFill>
            </a:endParaRPr>
          </a:p>
          <a:p>
            <a:pPr marL="228600" lvl="0" indent="-101600" algn="l" rtl="0">
              <a:lnSpc>
                <a:spcPct val="90000"/>
              </a:lnSpc>
              <a:spcBef>
                <a:spcPts val="0"/>
              </a:spcBef>
              <a:spcAft>
                <a:spcPts val="0"/>
              </a:spcAft>
              <a:buClr>
                <a:schemeClr val="dk1"/>
              </a:buClr>
              <a:buSzPts val="2000"/>
              <a:buNone/>
            </a:pPr>
            <a:r>
              <a:rPr lang="en-US" sz="2000" u="sng" dirty="0">
                <a:solidFill>
                  <a:schemeClr val="hlink"/>
                </a:solidFill>
                <a:hlinkClick r:id="rId5"/>
              </a:rPr>
              <a:t>martin@wustl.edu</a:t>
            </a:r>
            <a:endParaRPr lang="en-US" sz="2000" u="sng" dirty="0">
              <a:solidFill>
                <a:schemeClr val="hlink"/>
              </a:solidFill>
            </a:endParaRPr>
          </a:p>
          <a:p>
            <a:pPr marL="228600" lvl="0" indent="-101600">
              <a:spcBef>
                <a:spcPts val="0"/>
              </a:spcBef>
              <a:buSzPts val="2000"/>
              <a:buNone/>
            </a:pPr>
            <a:r>
              <a:rPr lang="en-US" sz="2000" dirty="0">
                <a:hlinkClick r:id="rId6"/>
              </a:rPr>
              <a:t>learyn@dickinson.edu</a:t>
            </a:r>
            <a:endParaRPr lang="en-US" sz="2000" dirty="0"/>
          </a:p>
          <a:p>
            <a:pPr marL="228600" lvl="0" indent="-101600">
              <a:spcBef>
                <a:spcPts val="0"/>
              </a:spcBef>
              <a:buSzPts val="2000"/>
              <a:buNone/>
            </a:pPr>
            <a:r>
              <a:rPr lang="en-US" sz="2000" dirty="0">
                <a:hlinkClick r:id="rId7"/>
              </a:rPr>
              <a:t>omichael@princeton.edu</a:t>
            </a:r>
            <a:r>
              <a:rPr lang="en-US" sz="2000" dirty="0"/>
              <a:t> </a:t>
            </a:r>
            <a:endParaRPr sz="2000" dirty="0"/>
          </a:p>
          <a:p>
            <a:pPr marL="228600" lvl="0" indent="-101600" algn="l" rtl="0">
              <a:lnSpc>
                <a:spcPct val="90000"/>
              </a:lnSpc>
              <a:spcBef>
                <a:spcPts val="0"/>
              </a:spcBef>
              <a:spcAft>
                <a:spcPts val="0"/>
              </a:spcAft>
              <a:buClr>
                <a:schemeClr val="dk1"/>
              </a:buClr>
              <a:buSzPts val="2000"/>
              <a:buNone/>
            </a:pPr>
            <a:r>
              <a:rPr lang="en-US" sz="2000" u="sng" dirty="0">
                <a:solidFill>
                  <a:schemeClr val="hlink"/>
                </a:solidFill>
                <a:hlinkClick r:id="rId8"/>
              </a:rPr>
              <a:t>usaa-ipcc@gmail.com</a:t>
            </a:r>
            <a:r>
              <a:rPr lang="en-US" sz="2000" dirty="0"/>
              <a:t>	</a:t>
            </a:r>
            <a:endParaRPr sz="2000" dirty="0"/>
          </a:p>
          <a:p>
            <a:pPr marL="228600" lvl="0" indent="-101600" algn="l" rtl="0">
              <a:lnSpc>
                <a:spcPct val="90000"/>
              </a:lnSpc>
              <a:spcBef>
                <a:spcPts val="0"/>
              </a:spcBef>
              <a:spcAft>
                <a:spcPts val="0"/>
              </a:spcAft>
              <a:buClr>
                <a:schemeClr val="dk1"/>
              </a:buClr>
              <a:buSzPts val="2000"/>
              <a:buNone/>
            </a:pPr>
            <a:r>
              <a:rPr lang="en-US" sz="2000" u="sng" dirty="0">
                <a:solidFill>
                  <a:schemeClr val="hlink"/>
                </a:solidFill>
                <a:hlinkClick r:id="rId9"/>
              </a:rPr>
              <a:t>rrazaak@agu.edu</a:t>
            </a:r>
            <a:endParaRPr sz="2000" dirty="0"/>
          </a:p>
          <a:p>
            <a:pPr marL="228600" lvl="0" indent="-101600" algn="l" rtl="0">
              <a:lnSpc>
                <a:spcPct val="90000"/>
              </a:lnSpc>
              <a:spcBef>
                <a:spcPts val="0"/>
              </a:spcBef>
              <a:spcAft>
                <a:spcPts val="0"/>
              </a:spcAft>
              <a:buClr>
                <a:schemeClr val="dk1"/>
              </a:buClr>
              <a:buSzPts val="2000"/>
              <a:buNone/>
            </a:pPr>
            <a:endParaRPr sz="20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987</TotalTime>
  <Words>1305</Words>
  <Application>Microsoft Office PowerPoint</Application>
  <PresentationFormat>Widescreen</PresentationFormat>
  <Paragraphs>122</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Play</vt:lpstr>
      <vt:lpstr>Arial</vt:lpstr>
      <vt:lpstr>Trebuchet MS</vt:lpstr>
      <vt:lpstr>Office Theme</vt:lpstr>
      <vt:lpstr>IPCC Expert Review</vt:lpstr>
      <vt:lpstr>USAA-IPCC  - who we are &amp; what we do</vt:lpstr>
      <vt:lpstr>AR7 Expert Review</vt:lpstr>
      <vt:lpstr>IPCC Report Development Process</vt:lpstr>
      <vt:lpstr>IPCC Authors and Roles</vt:lpstr>
      <vt:lpstr>PowerPoint Presentation</vt:lpstr>
      <vt:lpstr>What is IPCC Expert Review?</vt:lpstr>
      <vt:lpstr>Role of expert review?</vt:lpstr>
      <vt:lpstr>Expert Review and Government Review</vt:lpstr>
      <vt:lpstr>How to sign up as an Expert Reviewer? </vt:lpstr>
      <vt:lpstr>PowerPoint Presentation</vt:lpstr>
      <vt:lpstr>PowerPoint Presentation</vt:lpstr>
      <vt:lpstr>Information from IPCC</vt:lpstr>
      <vt:lpstr>How to provide expert review?</vt:lpstr>
      <vt:lpstr>What is an effective review?</vt:lpstr>
      <vt:lpstr>Expert Review and Government Review</vt:lpstr>
      <vt:lpstr>How is expert review used by author teams?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Martin, Beth</dc:creator>
  <cp:lastModifiedBy>Nancy Blodgett</cp:lastModifiedBy>
  <cp:revision>9</cp:revision>
  <dcterms:created xsi:type="dcterms:W3CDTF">2025-09-16T16:03:38Z</dcterms:created>
  <dcterms:modified xsi:type="dcterms:W3CDTF">2026-10-08T14:10:15Z</dcterms:modified>
</cp:coreProperties>
</file>