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76" r:id="rId5"/>
    <p:sldId id="277" r:id="rId6"/>
    <p:sldId id="278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BF"/>
    <a:srgbClr val="244C5A"/>
    <a:srgbClr val="54585A"/>
    <a:srgbClr val="CE0058"/>
    <a:srgbClr val="007DBA"/>
    <a:srgbClr val="007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D2014-4386-46AD-1DB7-313CED423B3C}" v="192" dt="2020-10-20T14:19:30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90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7EDA49-21AF-D241-A0FE-B014CE6D33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E66E8-8456-9046-9C7F-B4758902A3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E9F61-A875-0348-A5DA-2EE974C2234E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9B464-178C-6645-97CE-D422024279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040C3-0CC5-904A-A610-B5BEAD2AD0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CBED5-1250-5F48-A051-D396CA9842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14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74C6-A938-4C08-B909-B43865AC782C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02B37-AAD2-4B87-AD8C-339FBB7561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0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e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92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20C286-580B-F54B-9F7E-C929BDB30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18" y="1244457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chemeClr val="tx2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52AA-E205-984E-BC9E-204D3C98F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9" y="2581130"/>
            <a:ext cx="9434946" cy="40136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1pPr>
            <a:lvl2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2pPr>
            <a:lvl3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3pPr>
            <a:lvl4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4pPr>
            <a:lvl5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84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Brandon Grotesque" panose="020B0503020203060202" pitchFamily="34" charset="77"/>
                <a:cs typeface="Myriad Pro"/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9621C-BD24-4945-8344-1C676BE86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513" y="2522538"/>
            <a:ext cx="4506912" cy="1851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ibre Franklin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Libre Franklin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Libre Franklin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Libre Franklin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Closing sentence or</a:t>
            </a:r>
            <a:br>
              <a:rPr lang="en-US" dirty="0"/>
            </a:br>
            <a:r>
              <a:rPr lang="en-US" dirty="0"/>
              <a:t>contact information goes here.</a:t>
            </a:r>
          </a:p>
        </p:txBody>
      </p:sp>
    </p:spTree>
    <p:extLst>
      <p:ext uri="{BB962C8B-B14F-4D97-AF65-F5344CB8AC3E}">
        <p14:creationId xmlns:p14="http://schemas.microsoft.com/office/powerpoint/2010/main" val="399118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Brandon Grotesque" panose="020B0503020203060202" pitchFamily="34" charset="77"/>
                <a:cs typeface="Myriad Pro"/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A61C3F-FB98-D240-9423-38D7E8F20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1513" y="2522538"/>
            <a:ext cx="4506912" cy="1851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ibre Franklin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Libre Franklin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Libre Franklin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Libre Franklin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Closing sentence or</a:t>
            </a:r>
            <a:br>
              <a:rPr lang="en-US" dirty="0"/>
            </a:br>
            <a:r>
              <a:rPr lang="en-US" dirty="0"/>
              <a:t>contact information goes here.</a:t>
            </a:r>
          </a:p>
        </p:txBody>
      </p:sp>
    </p:spTree>
    <p:extLst>
      <p:ext uri="{BB962C8B-B14F-4D97-AF65-F5344CB8AC3E}">
        <p14:creationId xmlns:p14="http://schemas.microsoft.com/office/powerpoint/2010/main" val="233578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ons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5539" y="2187751"/>
            <a:ext cx="469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spc="400" dirty="0">
                <a:solidFill>
                  <a:schemeClr val="bg1"/>
                </a:solidFill>
                <a:latin typeface="Libre Franklin" pitchFamily="2" charset="77"/>
                <a:cs typeface="Myriad Pro"/>
              </a:rPr>
              <a:t>TO OUR SPONSORS!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Brandon Grotesque" panose="020B0503020203060202" pitchFamily="34" charset="77"/>
                <a:cs typeface="Myriad Pro"/>
              </a:rPr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854753" y="3376072"/>
            <a:ext cx="4102100" cy="1498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</p:spTree>
    <p:extLst>
      <p:ext uri="{BB962C8B-B14F-4D97-AF65-F5344CB8AC3E}">
        <p14:creationId xmlns:p14="http://schemas.microsoft.com/office/powerpoint/2010/main" val="331781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onso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15539" y="2187751"/>
            <a:ext cx="469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spc="400" dirty="0">
                <a:solidFill>
                  <a:schemeClr val="bg1"/>
                </a:solidFill>
                <a:latin typeface="Libre Franklin" pitchFamily="2" charset="77"/>
                <a:cs typeface="Myriad Pro"/>
              </a:rPr>
              <a:t>TO OUR SPONSORS!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Brandon Grotesque" panose="020B0503020203060202" pitchFamily="34" charset="77"/>
                <a:cs typeface="Myriad Pro"/>
              </a:rPr>
              <a:t>Thank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854753" y="3376072"/>
            <a:ext cx="4102100" cy="1498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</p:spTree>
    <p:extLst>
      <p:ext uri="{BB962C8B-B14F-4D97-AF65-F5344CB8AC3E}">
        <p14:creationId xmlns:p14="http://schemas.microsoft.com/office/powerpoint/2010/main" val="348286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e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3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5221" y="4460798"/>
            <a:ext cx="6129543" cy="11225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Libre Franklin" pitchFamily="2" charset="77"/>
                <a:cs typeface="Libre Franklin" pitchFamily="2" charset="77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5221" y="712248"/>
            <a:ext cx="4744088" cy="3596515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chemeClr val="bg1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269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875DED-2E34-E84A-8A8D-B326F34367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20" y="3533275"/>
            <a:ext cx="5907871" cy="15097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Libre Franklin" pitchFamily="2" charset="77"/>
                <a:cs typeface="Libre Franklin" pitchFamily="2" charset="77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EAE4E83-98BA-4547-A404-F1C0381938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221" y="476722"/>
            <a:ext cx="6572888" cy="2848004"/>
          </a:xfrm>
          <a:prstGeom prst="rect">
            <a:avLst/>
          </a:prstGeom>
        </p:spPr>
        <p:txBody>
          <a:bodyPr/>
          <a:lstStyle>
            <a:lvl1pPr algn="l">
              <a:defRPr sz="4800" b="1" i="0">
                <a:solidFill>
                  <a:schemeClr val="bg1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7869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Sp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435400" y="1253879"/>
            <a:ext cx="5816600" cy="18023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buNone/>
              <a:defRPr sz="4800" b="1" i="0" cap="all" baseline="0">
                <a:solidFill>
                  <a:schemeClr val="tx2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435400" y="3429000"/>
            <a:ext cx="5800921" cy="11959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667" b="0" i="0">
                <a:solidFill>
                  <a:srgbClr val="000000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35400" y="3234897"/>
            <a:ext cx="5644908" cy="15413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39951" y="4856262"/>
            <a:ext cx="2973916" cy="1526116"/>
          </a:xfrm>
          <a:prstGeom prst="rect">
            <a:avLst/>
          </a:prstGeom>
        </p:spPr>
        <p:txBody>
          <a:bodyPr anchor="ctr"/>
          <a:lstStyle>
            <a:lvl1pPr marL="692133" indent="-692133" algn="ctr">
              <a:buFont typeface="+mj-lt"/>
              <a:buNone/>
              <a:tabLst/>
              <a:defRPr sz="18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[Company Logo Here]</a:t>
            </a:r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0FF26017-3741-7042-AE49-31BC5E8F8D7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90866" y="1419462"/>
            <a:ext cx="3887728" cy="320547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</p:spTree>
    <p:extLst>
      <p:ext uri="{BB962C8B-B14F-4D97-AF65-F5344CB8AC3E}">
        <p14:creationId xmlns:p14="http://schemas.microsoft.com/office/powerpoint/2010/main" val="228938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Speak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435400" y="1253879"/>
            <a:ext cx="5816600" cy="18023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0000"/>
              </a:lnSpc>
              <a:buNone/>
              <a:defRPr sz="4800" b="1" i="0" cap="all" baseline="0">
                <a:solidFill>
                  <a:schemeClr val="tx2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435400" y="3429000"/>
            <a:ext cx="5800921" cy="11959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667" b="0" i="0">
                <a:solidFill>
                  <a:srgbClr val="000000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35400" y="3234897"/>
            <a:ext cx="5644908" cy="15413"/>
          </a:xfrm>
          <a:prstGeom prst="line">
            <a:avLst/>
          </a:prstGeom>
          <a:ln w="127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39951" y="4856262"/>
            <a:ext cx="2973916" cy="1526116"/>
          </a:xfrm>
          <a:prstGeom prst="rect">
            <a:avLst/>
          </a:prstGeom>
        </p:spPr>
        <p:txBody>
          <a:bodyPr anchor="ctr"/>
          <a:lstStyle>
            <a:lvl1pPr marL="692133" indent="-692133" algn="ctr">
              <a:buFont typeface="+mj-lt"/>
              <a:buNone/>
              <a:tabLst/>
              <a:defRPr sz="18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[Company Logo Here]</a:t>
            </a:r>
          </a:p>
        </p:txBody>
      </p:sp>
      <p:sp>
        <p:nvSpPr>
          <p:cNvPr id="6" name="Picture Placeholder 33">
            <a:extLst>
              <a:ext uri="{FF2B5EF4-FFF2-40B4-BE49-F238E27FC236}">
                <a16:creationId xmlns:a16="http://schemas.microsoft.com/office/drawing/2014/main" id="{0FF26017-3741-7042-AE49-31BC5E8F8D7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90866" y="1419462"/>
            <a:ext cx="3887728" cy="320547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</p:spTree>
    <p:extLst>
      <p:ext uri="{BB962C8B-B14F-4D97-AF65-F5344CB8AC3E}">
        <p14:creationId xmlns:p14="http://schemas.microsoft.com/office/powerpoint/2010/main" val="48977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99966" y="3799084"/>
            <a:ext cx="2745376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75269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0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52" name="Text Placeholder 35"/>
          <p:cNvSpPr>
            <a:spLocks noGrp="1"/>
          </p:cNvSpPr>
          <p:nvPr>
            <p:ph type="body" sz="quarter" idx="29" hasCustomPrompt="1"/>
          </p:nvPr>
        </p:nvSpPr>
        <p:spPr>
          <a:xfrm>
            <a:off x="3198424" y="3799084"/>
            <a:ext cx="2805040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7" name="Text Placeholder 35"/>
          <p:cNvSpPr>
            <a:spLocks noGrp="1"/>
          </p:cNvSpPr>
          <p:nvPr>
            <p:ph type="body" sz="quarter" idx="33" hasCustomPrompt="1"/>
          </p:nvPr>
        </p:nvSpPr>
        <p:spPr>
          <a:xfrm>
            <a:off x="6186312" y="3799084"/>
            <a:ext cx="2739869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37" hasCustomPrompt="1"/>
          </p:nvPr>
        </p:nvSpPr>
        <p:spPr>
          <a:xfrm>
            <a:off x="9139593" y="3799084"/>
            <a:ext cx="2783181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Picture Placeholder 33"/>
          <p:cNvSpPr>
            <a:spLocks noGrp="1"/>
          </p:cNvSpPr>
          <p:nvPr>
            <p:ph type="pic" sz="quarter" idx="40" hasCustomPrompt="1"/>
          </p:nvPr>
        </p:nvSpPr>
        <p:spPr>
          <a:xfrm>
            <a:off x="3045341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6" name="Picture Placeholder 33"/>
          <p:cNvSpPr>
            <a:spLocks noGrp="1"/>
          </p:cNvSpPr>
          <p:nvPr>
            <p:ph type="pic" sz="quarter" idx="41" hasCustomPrompt="1"/>
          </p:nvPr>
        </p:nvSpPr>
        <p:spPr>
          <a:xfrm>
            <a:off x="6094894" y="1013552"/>
            <a:ext cx="3048000" cy="241544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7" name="Picture Placeholder 33"/>
          <p:cNvSpPr>
            <a:spLocks noGrp="1"/>
          </p:cNvSpPr>
          <p:nvPr>
            <p:ph type="pic" sz="quarter" idx="42" hasCustomPrompt="1"/>
          </p:nvPr>
        </p:nvSpPr>
        <p:spPr>
          <a:xfrm>
            <a:off x="9139592" y="1013549"/>
            <a:ext cx="3048000" cy="2415449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9" name="Text Placeholder 37"/>
          <p:cNvSpPr>
            <a:spLocks noGrp="1"/>
          </p:cNvSpPr>
          <p:nvPr>
            <p:ph type="body" sz="quarter" idx="43" hasCustomPrompt="1"/>
          </p:nvPr>
        </p:nvSpPr>
        <p:spPr>
          <a:xfrm>
            <a:off x="3603557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37"/>
          <p:cNvSpPr>
            <a:spLocks noGrp="1"/>
          </p:cNvSpPr>
          <p:nvPr>
            <p:ph type="body" sz="quarter" idx="44" hasCustomPrompt="1"/>
          </p:nvPr>
        </p:nvSpPr>
        <p:spPr>
          <a:xfrm>
            <a:off x="6558860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4" name="Text Placeholder 37"/>
          <p:cNvSpPr>
            <a:spLocks noGrp="1"/>
          </p:cNvSpPr>
          <p:nvPr>
            <p:ph type="body" sz="quarter" idx="45" hasCustomPrompt="1"/>
          </p:nvPr>
        </p:nvSpPr>
        <p:spPr>
          <a:xfrm>
            <a:off x="9533798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6" hasCustomPrompt="1"/>
          </p:nvPr>
        </p:nvSpPr>
        <p:spPr>
          <a:xfrm>
            <a:off x="67527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47" hasCustomPrompt="1"/>
          </p:nvPr>
        </p:nvSpPr>
        <p:spPr>
          <a:xfrm>
            <a:off x="3603991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48" hasCustomPrompt="1"/>
          </p:nvPr>
        </p:nvSpPr>
        <p:spPr>
          <a:xfrm>
            <a:off x="655886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49" hasCustomPrompt="1"/>
          </p:nvPr>
        </p:nvSpPr>
        <p:spPr>
          <a:xfrm>
            <a:off x="9538402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</p:spTree>
    <p:extLst>
      <p:ext uri="{BB962C8B-B14F-4D97-AF65-F5344CB8AC3E}">
        <p14:creationId xmlns:p14="http://schemas.microsoft.com/office/powerpoint/2010/main" val="1167197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peaker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99966" y="3799084"/>
            <a:ext cx="2745376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675269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0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52" name="Text Placeholder 35"/>
          <p:cNvSpPr>
            <a:spLocks noGrp="1"/>
          </p:cNvSpPr>
          <p:nvPr>
            <p:ph type="body" sz="quarter" idx="29" hasCustomPrompt="1"/>
          </p:nvPr>
        </p:nvSpPr>
        <p:spPr>
          <a:xfrm>
            <a:off x="3198424" y="3799084"/>
            <a:ext cx="2805040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7" name="Text Placeholder 35"/>
          <p:cNvSpPr>
            <a:spLocks noGrp="1"/>
          </p:cNvSpPr>
          <p:nvPr>
            <p:ph type="body" sz="quarter" idx="33" hasCustomPrompt="1"/>
          </p:nvPr>
        </p:nvSpPr>
        <p:spPr>
          <a:xfrm>
            <a:off x="6186312" y="3799084"/>
            <a:ext cx="2739869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37" hasCustomPrompt="1"/>
          </p:nvPr>
        </p:nvSpPr>
        <p:spPr>
          <a:xfrm>
            <a:off x="9139593" y="3799084"/>
            <a:ext cx="2783181" cy="4922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 i="0" cap="all" baseline="0">
                <a:solidFill>
                  <a:schemeClr val="tx1"/>
                </a:solidFill>
                <a:latin typeface="Brandon Grotesque" panose="020B0503020203060202" pitchFamily="34" charset="77"/>
                <a:cs typeface="Brandon Grotesque" panose="020B0503020203060202" pitchFamily="34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Picture Placeholder 33"/>
          <p:cNvSpPr>
            <a:spLocks noGrp="1"/>
          </p:cNvSpPr>
          <p:nvPr>
            <p:ph type="pic" sz="quarter" idx="40" hasCustomPrompt="1"/>
          </p:nvPr>
        </p:nvSpPr>
        <p:spPr>
          <a:xfrm>
            <a:off x="3045341" y="1013552"/>
            <a:ext cx="3048000" cy="2415447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6" name="Picture Placeholder 33"/>
          <p:cNvSpPr>
            <a:spLocks noGrp="1"/>
          </p:cNvSpPr>
          <p:nvPr>
            <p:ph type="pic" sz="quarter" idx="41" hasCustomPrompt="1"/>
          </p:nvPr>
        </p:nvSpPr>
        <p:spPr>
          <a:xfrm>
            <a:off x="6094894" y="1013552"/>
            <a:ext cx="3048000" cy="2415448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7" name="Picture Placeholder 33"/>
          <p:cNvSpPr>
            <a:spLocks noGrp="1"/>
          </p:cNvSpPr>
          <p:nvPr>
            <p:ph type="pic" sz="quarter" idx="42" hasCustomPrompt="1"/>
          </p:nvPr>
        </p:nvSpPr>
        <p:spPr>
          <a:xfrm>
            <a:off x="9139592" y="1013549"/>
            <a:ext cx="3048000" cy="2415449"/>
          </a:xfrm>
          <a:prstGeom prst="rect">
            <a:avLst/>
          </a:prstGeom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133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[Insert Photo Here]</a:t>
            </a:r>
          </a:p>
        </p:txBody>
      </p:sp>
      <p:sp>
        <p:nvSpPr>
          <p:cNvPr id="29" name="Text Placeholder 37"/>
          <p:cNvSpPr>
            <a:spLocks noGrp="1"/>
          </p:cNvSpPr>
          <p:nvPr>
            <p:ph type="body" sz="quarter" idx="43" hasCustomPrompt="1"/>
          </p:nvPr>
        </p:nvSpPr>
        <p:spPr>
          <a:xfrm>
            <a:off x="3603557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37"/>
          <p:cNvSpPr>
            <a:spLocks noGrp="1"/>
          </p:cNvSpPr>
          <p:nvPr>
            <p:ph type="body" sz="quarter" idx="44" hasCustomPrompt="1"/>
          </p:nvPr>
        </p:nvSpPr>
        <p:spPr>
          <a:xfrm>
            <a:off x="6558860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4" name="Text Placeholder 37"/>
          <p:cNvSpPr>
            <a:spLocks noGrp="1"/>
          </p:cNvSpPr>
          <p:nvPr>
            <p:ph type="body" sz="quarter" idx="45" hasCustomPrompt="1"/>
          </p:nvPr>
        </p:nvSpPr>
        <p:spPr>
          <a:xfrm>
            <a:off x="9533798" y="4236201"/>
            <a:ext cx="1994768" cy="6658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Aft>
                <a:spcPts val="0"/>
              </a:spcAft>
              <a:buNone/>
              <a:defRPr sz="1600" b="0" i="0">
                <a:solidFill>
                  <a:srgbClr val="54585A"/>
                </a:solidFill>
                <a:latin typeface="Libre Franklin" pitchFamily="2" charset="77"/>
                <a:cs typeface="Libre Franklin" pitchFamily="2" charset="77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6" hasCustomPrompt="1"/>
          </p:nvPr>
        </p:nvSpPr>
        <p:spPr>
          <a:xfrm>
            <a:off x="67527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47" hasCustomPrompt="1"/>
          </p:nvPr>
        </p:nvSpPr>
        <p:spPr>
          <a:xfrm>
            <a:off x="3603991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48" hasCustomPrompt="1"/>
          </p:nvPr>
        </p:nvSpPr>
        <p:spPr>
          <a:xfrm>
            <a:off x="6558860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49" hasCustomPrompt="1"/>
          </p:nvPr>
        </p:nvSpPr>
        <p:spPr>
          <a:xfrm>
            <a:off x="9538402" y="4902061"/>
            <a:ext cx="1993900" cy="7831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3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[Company Logo Here]</a:t>
            </a:r>
          </a:p>
        </p:txBody>
      </p:sp>
    </p:spTree>
    <p:extLst>
      <p:ext uri="{BB962C8B-B14F-4D97-AF65-F5344CB8AC3E}">
        <p14:creationId xmlns:p14="http://schemas.microsoft.com/office/powerpoint/2010/main" val="647824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CA96-734D-704D-A9CA-6E41CCE5D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18" y="1244457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chemeClr val="tx2"/>
                </a:solidFill>
                <a:latin typeface="Brandon Grotesque Black" panose="020B0503020203060202" pitchFamily="34" charset="77"/>
                <a:cs typeface="Brandon Grotesque Black" panose="020B0503020203060202" pitchFamily="34" charset="77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7949C-F84E-0942-9DCB-FD1FE5FE1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9" y="2581130"/>
            <a:ext cx="9434946" cy="401363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1pPr>
            <a:lvl2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2pPr>
            <a:lvl3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3pPr>
            <a:lvl4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4pPr>
            <a:lvl5pPr>
              <a:defRPr sz="2400" b="0" i="0">
                <a:ln>
                  <a:solidFill>
                    <a:schemeClr val="accent5"/>
                  </a:solidFill>
                </a:ln>
                <a:latin typeface="Libre Franklin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04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5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4" r:id="rId4"/>
    <p:sldLayoutId id="2147483667" r:id="rId5"/>
    <p:sldLayoutId id="2147483675" r:id="rId6"/>
    <p:sldLayoutId id="2147483676" r:id="rId7"/>
    <p:sldLayoutId id="2147483668" r:id="rId8"/>
    <p:sldLayoutId id="2147483671" r:id="rId9"/>
    <p:sldLayoutId id="2147483669" r:id="rId10"/>
    <p:sldLayoutId id="2147483673" r:id="rId11"/>
    <p:sldLayoutId id="2147483677" r:id="rId12"/>
    <p:sldLayoutId id="2147483678" r:id="rId13"/>
    <p:sldLayoutId id="2147483679" r:id="rId14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88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9113A-8719-4EC4-8064-8CDD55D49D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US" dirty="0">
                <a:latin typeface="Brandon Grotesque Black"/>
              </a:rPr>
              <a:t>Randy fisher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50E5-B5F6-4F8B-BA12-B40C6EC21E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650" dirty="0">
                <a:latin typeface="Libre Franklin"/>
              </a:rPr>
              <a:t>Executive Director/CEO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7DA94F-55E6-4A6F-8D40-BC415E6EA91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F398E063-C70A-46C0-9490-F1D791936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3" y="4935273"/>
            <a:ext cx="2121292" cy="15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4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B473-7A7A-40E7-8021-91BFC31B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>
                <a:latin typeface="Brandon Grotesque Black"/>
              </a:rPr>
              <a:t>HEADLINE hERE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BB7E3-E0F8-439E-BC1E-989FDC6BEE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F23C59-AF9B-554D-8D8E-543B5D92A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21" y="4460798"/>
            <a:ext cx="6129543" cy="1122583"/>
          </a:xfrm>
        </p:spPr>
        <p:txBody>
          <a:bodyPr anchor="t">
            <a:normAutofit/>
          </a:bodyPr>
          <a:lstStyle/>
          <a:p>
            <a:r>
              <a:rPr lang="en-US" dirty="0"/>
              <a:t>Contact me:</a:t>
            </a:r>
          </a:p>
          <a:p>
            <a:r>
              <a:rPr lang="en-US" dirty="0"/>
              <a:t>email@organization.org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2A834B7-AF7B-4FC9-BDDE-10123A32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712248"/>
            <a:ext cx="4744088" cy="3596515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Brandon Grotesque Black"/>
              </a:rPr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909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M 20">
      <a:dk1>
        <a:srgbClr val="052B6B"/>
      </a:dk1>
      <a:lt1>
        <a:srgbClr val="FFFFFF"/>
      </a:lt1>
      <a:dk2>
        <a:srgbClr val="5ADBD4"/>
      </a:dk2>
      <a:lt2>
        <a:srgbClr val="FFFFFF"/>
      </a:lt2>
      <a:accent1>
        <a:srgbClr val="5ADBD4"/>
      </a:accent1>
      <a:accent2>
        <a:srgbClr val="F53243"/>
      </a:accent2>
      <a:accent3>
        <a:srgbClr val="F8BD04"/>
      </a:accent3>
      <a:accent4>
        <a:srgbClr val="5ADBD4"/>
      </a:accent4>
      <a:accent5>
        <a:srgbClr val="052B6A"/>
      </a:accent5>
      <a:accent6>
        <a:srgbClr val="C6D0D5"/>
      </a:accent6>
      <a:hlink>
        <a:srgbClr val="5ADBD4"/>
      </a:hlink>
      <a:folHlink>
        <a:srgbClr val="F4324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39090D2BE5C42BE54E81556399541" ma:contentTypeVersion="11" ma:contentTypeDescription="Create a new document." ma:contentTypeScope="" ma:versionID="2c49d654137838598f9ce001dcef0d7a">
  <xsd:schema xmlns:xsd="http://www.w3.org/2001/XMLSchema" xmlns:xs="http://www.w3.org/2001/XMLSchema" xmlns:p="http://schemas.microsoft.com/office/2006/metadata/properties" xmlns:ns2="19301caf-1b81-46c2-ba30-94e6c3d8bde0" xmlns:ns3="788b6400-0fef-4402-a8b4-e35217c5c9de" targetNamespace="http://schemas.microsoft.com/office/2006/metadata/properties" ma:root="true" ma:fieldsID="421aca954564e19dec9ea323ff90279c" ns2:_="" ns3:_="">
    <xsd:import namespace="19301caf-1b81-46c2-ba30-94e6c3d8bde0"/>
    <xsd:import namespace="788b6400-0fef-4402-a8b4-e35217c5c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01caf-1b81-46c2-ba30-94e6c3d8bd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b6400-0fef-4402-a8b4-e35217c5c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8b6400-0fef-4402-a8b4-e35217c5c9de">
      <UserInfo>
        <DisplayName>Deja Leigh</DisplayName>
        <AccountId>204</AccountId>
        <AccountType/>
      </UserInfo>
      <UserInfo>
        <DisplayName>Amy Storey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6325C5B-C15F-4558-8128-6E072C79F3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60196-62A5-482E-9082-82D7C0D56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301caf-1b81-46c2-ba30-94e6c3d8bde0"/>
    <ds:schemaRef ds:uri="788b6400-0fef-4402-a8b4-e35217c5c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47545B-A2D8-4500-8058-234D6BE08D4C}">
  <ds:schemaRefs>
    <ds:schemaRef ds:uri="http://schemas.microsoft.com/office/2006/metadata/properties"/>
    <ds:schemaRef ds:uri="http://schemas.microsoft.com/office/infopath/2007/PartnerControls"/>
    <ds:schemaRef ds:uri="788b6400-0fef-4402-a8b4-e35217c5c9d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19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Brandon Grotesque</vt:lpstr>
      <vt:lpstr>Brandon Grotesque Black</vt:lpstr>
      <vt:lpstr>Calibri</vt:lpstr>
      <vt:lpstr>Libre Franklin</vt:lpstr>
      <vt:lpstr>Libre Franklin Light</vt:lpstr>
      <vt:lpstr>1_Office Theme</vt:lpstr>
      <vt:lpstr>PowerPoint Presentation</vt:lpstr>
      <vt:lpstr>PowerPoint Presentation</vt:lpstr>
      <vt:lpstr>HEADLINE hERE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Committee  Session Proposal Instructions</dc:title>
  <dc:creator>Amy Bocian</dc:creator>
  <cp:lastModifiedBy>Nicole Oliphant</cp:lastModifiedBy>
  <cp:revision>116</cp:revision>
  <dcterms:created xsi:type="dcterms:W3CDTF">2018-04-24T15:39:14Z</dcterms:created>
  <dcterms:modified xsi:type="dcterms:W3CDTF">2020-10-21T20:48:58Z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0x01010048139090D2BE5C42BE54E81556399541</vt:lpwstr>
  </property>
</Properties>
</file>