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70" r:id="rId5"/>
    <p:sldId id="275" r:id="rId6"/>
    <p:sldId id="271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BF"/>
    <a:srgbClr val="244C5A"/>
    <a:srgbClr val="54585A"/>
    <a:srgbClr val="CE0058"/>
    <a:srgbClr val="007DBA"/>
    <a:srgbClr val="007D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6" autoAdjust="0"/>
    <p:restoredTop sz="94660"/>
  </p:normalViewPr>
  <p:slideViewPr>
    <p:cSldViewPr snapToGrid="0">
      <p:cViewPr varScale="1">
        <p:scale>
          <a:sx n="62" d="100"/>
          <a:sy n="62" d="100"/>
        </p:scale>
        <p:origin x="1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90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7EDA49-21AF-D241-A0FE-B014CE6D33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8E66E8-8456-9046-9C7F-B4758902A3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E9F61-A875-0348-A5DA-2EE974C2234E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C9B464-178C-6645-97CE-D422024279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0040C3-0CC5-904A-A610-B5BEAD2AD0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CBED5-1250-5F48-A051-D396CA9842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914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674C6-A938-4C08-B909-B43865AC782C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02B37-AAD2-4B87-AD8C-339FBB756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06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ess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92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A20C286-580B-F54B-9F7E-C929BDB308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218" y="1244457"/>
            <a:ext cx="109728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cap="all" baseline="0">
                <a:solidFill>
                  <a:schemeClr val="tx2"/>
                </a:solidFill>
                <a:latin typeface="Brandon Grotesque Black" panose="020B0503020203060202" pitchFamily="34" charset="77"/>
                <a:cs typeface="Brandon Grotesque Black" panose="020B0503020203060202" pitchFamily="34" charset="77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8E52AA-E205-984E-BC9E-204D3C98F1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219" y="2581130"/>
            <a:ext cx="9434946" cy="4013633"/>
          </a:xfrm>
          <a:prstGeom prst="rect">
            <a:avLst/>
          </a:prstGeom>
        </p:spPr>
        <p:txBody>
          <a:bodyPr/>
          <a:lstStyle>
            <a:lvl1pPr>
              <a:defRPr sz="2400" b="0" i="0">
                <a:ln>
                  <a:solidFill>
                    <a:schemeClr val="accent5"/>
                  </a:solidFill>
                </a:ln>
                <a:latin typeface="Libre Franklin Light" pitchFamily="2" charset="77"/>
              </a:defRPr>
            </a:lvl1pPr>
            <a:lvl2pPr>
              <a:defRPr sz="2400" b="0" i="0">
                <a:ln>
                  <a:solidFill>
                    <a:schemeClr val="accent5"/>
                  </a:solidFill>
                </a:ln>
                <a:latin typeface="Libre Franklin Light" pitchFamily="2" charset="77"/>
              </a:defRPr>
            </a:lvl2pPr>
            <a:lvl3pPr>
              <a:defRPr sz="2400" b="0" i="0">
                <a:ln>
                  <a:solidFill>
                    <a:schemeClr val="accent5"/>
                  </a:solidFill>
                </a:ln>
                <a:latin typeface="Libre Franklin Light" pitchFamily="2" charset="77"/>
              </a:defRPr>
            </a:lvl3pPr>
            <a:lvl4pPr>
              <a:defRPr sz="2400" b="0" i="0">
                <a:ln>
                  <a:solidFill>
                    <a:schemeClr val="accent5"/>
                  </a:solidFill>
                </a:ln>
                <a:latin typeface="Libre Franklin Light" pitchFamily="2" charset="77"/>
              </a:defRPr>
            </a:lvl4pPr>
            <a:lvl5pPr>
              <a:defRPr sz="2400" b="0" i="0">
                <a:ln>
                  <a:solidFill>
                    <a:schemeClr val="accent5"/>
                  </a:solidFill>
                </a:ln>
                <a:latin typeface="Libre Franklin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484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04527" y="1141988"/>
            <a:ext cx="55243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b="1" i="0" cap="all" baseline="0" dirty="0">
                <a:solidFill>
                  <a:schemeClr val="bg1"/>
                </a:solidFill>
                <a:latin typeface="Brandon Grotesque" panose="020B0503020203060202" pitchFamily="34" charset="77"/>
                <a:cs typeface="Myriad Pro"/>
              </a:rPr>
              <a:t>Thank you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39621C-BD24-4945-8344-1C676BE869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1513" y="2522538"/>
            <a:ext cx="4506912" cy="1851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Libre Franklin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Libre Franklin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Libre Franklin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Libre Franklin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Libre Franklin" pitchFamily="2" charset="77"/>
              </a:defRPr>
            </a:lvl5pPr>
          </a:lstStyle>
          <a:p>
            <a:pPr lvl="0"/>
            <a:r>
              <a:rPr lang="en-US" dirty="0"/>
              <a:t>Closing sentence or</a:t>
            </a:r>
            <a:br>
              <a:rPr lang="en-US" dirty="0"/>
            </a:br>
            <a:r>
              <a:rPr lang="en-US" dirty="0"/>
              <a:t>contact information goes here.</a:t>
            </a:r>
          </a:p>
        </p:txBody>
      </p:sp>
    </p:spTree>
    <p:extLst>
      <p:ext uri="{BB962C8B-B14F-4D97-AF65-F5344CB8AC3E}">
        <p14:creationId xmlns:p14="http://schemas.microsoft.com/office/powerpoint/2010/main" val="3991182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04527" y="1141988"/>
            <a:ext cx="55243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b="1" i="0" cap="all" baseline="0" dirty="0">
                <a:solidFill>
                  <a:schemeClr val="bg1"/>
                </a:solidFill>
                <a:latin typeface="Brandon Grotesque" panose="020B0503020203060202" pitchFamily="34" charset="77"/>
                <a:cs typeface="Myriad Pro"/>
              </a:rPr>
              <a:t>Thank you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A61C3F-FB98-D240-9423-38D7E8F209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1513" y="2522538"/>
            <a:ext cx="4506912" cy="1851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Libre Franklin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Libre Franklin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Libre Franklin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Libre Franklin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Libre Franklin" pitchFamily="2" charset="77"/>
              </a:defRPr>
            </a:lvl5pPr>
          </a:lstStyle>
          <a:p>
            <a:pPr lvl="0"/>
            <a:r>
              <a:rPr lang="en-US" dirty="0"/>
              <a:t>Closing sentence or</a:t>
            </a:r>
            <a:br>
              <a:rPr lang="en-US" dirty="0"/>
            </a:br>
            <a:r>
              <a:rPr lang="en-US" dirty="0"/>
              <a:t>contact information goes here.</a:t>
            </a:r>
          </a:p>
        </p:txBody>
      </p:sp>
    </p:spTree>
    <p:extLst>
      <p:ext uri="{BB962C8B-B14F-4D97-AF65-F5344CB8AC3E}">
        <p14:creationId xmlns:p14="http://schemas.microsoft.com/office/powerpoint/2010/main" val="2335782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ons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15539" y="2187751"/>
            <a:ext cx="469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spc="400" dirty="0">
                <a:solidFill>
                  <a:schemeClr val="bg1"/>
                </a:solidFill>
                <a:latin typeface="Libre Franklin" pitchFamily="2" charset="77"/>
                <a:cs typeface="Myriad Pro"/>
              </a:rPr>
              <a:t>TO OUR SPONSORS!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04527" y="1141988"/>
            <a:ext cx="55243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b="1" i="0" cap="all" baseline="0" dirty="0">
                <a:solidFill>
                  <a:schemeClr val="bg1"/>
                </a:solidFill>
                <a:latin typeface="Brandon Grotesque" panose="020B0503020203060202" pitchFamily="34" charset="77"/>
                <a:cs typeface="Myriad Pro"/>
              </a:rPr>
              <a:t>Thank you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854753" y="3376072"/>
            <a:ext cx="4102100" cy="1498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[Company Logo Here]</a:t>
            </a:r>
          </a:p>
        </p:txBody>
      </p:sp>
    </p:spTree>
    <p:extLst>
      <p:ext uri="{BB962C8B-B14F-4D97-AF65-F5344CB8AC3E}">
        <p14:creationId xmlns:p14="http://schemas.microsoft.com/office/powerpoint/2010/main" val="3317819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onso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15539" y="2187751"/>
            <a:ext cx="469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spc="400" dirty="0">
                <a:solidFill>
                  <a:schemeClr val="bg1"/>
                </a:solidFill>
                <a:latin typeface="Libre Franklin" pitchFamily="2" charset="77"/>
                <a:cs typeface="Myriad Pro"/>
              </a:rPr>
              <a:t>TO OUR SPONSORS!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04527" y="1141988"/>
            <a:ext cx="55243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b="1" i="0" cap="all" baseline="0" dirty="0">
                <a:solidFill>
                  <a:schemeClr val="bg1"/>
                </a:solidFill>
                <a:latin typeface="Brandon Grotesque" panose="020B0503020203060202" pitchFamily="34" charset="77"/>
                <a:cs typeface="Myriad Pro"/>
              </a:rPr>
              <a:t>Thank you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854753" y="3376072"/>
            <a:ext cx="4102100" cy="1498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[Company Logo Here]</a:t>
            </a:r>
          </a:p>
        </p:txBody>
      </p:sp>
    </p:spTree>
    <p:extLst>
      <p:ext uri="{BB962C8B-B14F-4D97-AF65-F5344CB8AC3E}">
        <p14:creationId xmlns:p14="http://schemas.microsoft.com/office/powerpoint/2010/main" val="348286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 Sess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83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5221" y="4460798"/>
            <a:ext cx="6129543" cy="112258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Libre Franklin" pitchFamily="2" charset="77"/>
                <a:cs typeface="Libre Franklin" pitchFamily="2" charset="77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5221" y="712248"/>
            <a:ext cx="4744088" cy="3596515"/>
          </a:xfrm>
          <a:prstGeom prst="rect">
            <a:avLst/>
          </a:prstGeom>
        </p:spPr>
        <p:txBody>
          <a:bodyPr/>
          <a:lstStyle>
            <a:lvl1pPr algn="l">
              <a:defRPr sz="4800" b="1" i="0">
                <a:solidFill>
                  <a:schemeClr val="bg1"/>
                </a:solidFill>
                <a:latin typeface="Brandon Grotesque Black" panose="020B0503020203060202" pitchFamily="34" charset="77"/>
                <a:cs typeface="Brandon Grotesque Black" panose="020B0503020203060202" pitchFamily="34" charset="77"/>
              </a:defRPr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4269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B875DED-2E34-E84A-8A8D-B326F343671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5220" y="3533275"/>
            <a:ext cx="5907871" cy="150978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Libre Franklin" pitchFamily="2" charset="77"/>
                <a:cs typeface="Libre Franklin" pitchFamily="2" charset="77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EAE4E83-98BA-4547-A404-F1C0381938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221" y="476722"/>
            <a:ext cx="6572888" cy="2848004"/>
          </a:xfrm>
          <a:prstGeom prst="rect">
            <a:avLst/>
          </a:prstGeom>
        </p:spPr>
        <p:txBody>
          <a:bodyPr/>
          <a:lstStyle>
            <a:lvl1pPr algn="l">
              <a:defRPr sz="4800" b="1" i="0">
                <a:solidFill>
                  <a:schemeClr val="bg1"/>
                </a:solidFill>
                <a:latin typeface="Brandon Grotesque Black" panose="020B0503020203060202" pitchFamily="34" charset="77"/>
                <a:cs typeface="Brandon Grotesque Black" panose="020B0503020203060202" pitchFamily="34" charset="77"/>
              </a:defRPr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57869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Speak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435400" y="1253879"/>
            <a:ext cx="5816600" cy="180232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70000"/>
              </a:lnSpc>
              <a:buNone/>
              <a:defRPr sz="4800" b="1" i="0" cap="all" baseline="0">
                <a:solidFill>
                  <a:schemeClr val="tx2"/>
                </a:solidFill>
                <a:latin typeface="Brandon Grotesque Black" panose="020B0503020203060202" pitchFamily="34" charset="77"/>
                <a:cs typeface="Brandon Grotesque Black" panose="020B0503020203060202" pitchFamily="34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2" hasCustomPrompt="1"/>
          </p:nvPr>
        </p:nvSpPr>
        <p:spPr>
          <a:xfrm>
            <a:off x="435400" y="3429000"/>
            <a:ext cx="5800921" cy="11959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667" b="0" i="0">
                <a:solidFill>
                  <a:srgbClr val="000000"/>
                </a:solidFill>
                <a:latin typeface="Libre Franklin" pitchFamily="2" charset="77"/>
                <a:cs typeface="Libre Franklin" pitchFamily="2" charset="77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35400" y="3234897"/>
            <a:ext cx="5644908" cy="15413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39951" y="4856262"/>
            <a:ext cx="2973916" cy="1526116"/>
          </a:xfrm>
          <a:prstGeom prst="rect">
            <a:avLst/>
          </a:prstGeom>
        </p:spPr>
        <p:txBody>
          <a:bodyPr anchor="ctr"/>
          <a:lstStyle>
            <a:lvl1pPr marL="692133" indent="-692133" algn="ctr">
              <a:buFont typeface="+mj-lt"/>
              <a:buNone/>
              <a:tabLst/>
              <a:defRPr sz="1867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[Company Logo Here]</a:t>
            </a:r>
          </a:p>
        </p:txBody>
      </p:sp>
      <p:sp>
        <p:nvSpPr>
          <p:cNvPr id="6" name="Picture Placeholder 33">
            <a:extLst>
              <a:ext uri="{FF2B5EF4-FFF2-40B4-BE49-F238E27FC236}">
                <a16:creationId xmlns:a16="http://schemas.microsoft.com/office/drawing/2014/main" id="{0FF26017-3741-7042-AE49-31BC5E8F8D7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790866" y="1419462"/>
            <a:ext cx="3887728" cy="3205478"/>
          </a:xfrm>
          <a:prstGeom prst="rect">
            <a:avLst/>
          </a:prstGeom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133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[Insert Photo Here]</a:t>
            </a:r>
          </a:p>
        </p:txBody>
      </p:sp>
    </p:spTree>
    <p:extLst>
      <p:ext uri="{BB962C8B-B14F-4D97-AF65-F5344CB8AC3E}">
        <p14:creationId xmlns:p14="http://schemas.microsoft.com/office/powerpoint/2010/main" val="228938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Speak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435400" y="1253879"/>
            <a:ext cx="5816600" cy="180232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70000"/>
              </a:lnSpc>
              <a:buNone/>
              <a:defRPr sz="4800" b="1" i="0" cap="all" baseline="0">
                <a:solidFill>
                  <a:schemeClr val="tx2"/>
                </a:solidFill>
                <a:latin typeface="Brandon Grotesque Black" panose="020B0503020203060202" pitchFamily="34" charset="77"/>
                <a:cs typeface="Brandon Grotesque Black" panose="020B0503020203060202" pitchFamily="34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2" hasCustomPrompt="1"/>
          </p:nvPr>
        </p:nvSpPr>
        <p:spPr>
          <a:xfrm>
            <a:off x="435400" y="3429000"/>
            <a:ext cx="5800921" cy="11959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667" b="0" i="0">
                <a:solidFill>
                  <a:srgbClr val="000000"/>
                </a:solidFill>
                <a:latin typeface="Libre Franklin" pitchFamily="2" charset="77"/>
                <a:cs typeface="Libre Franklin" pitchFamily="2" charset="77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35400" y="3234897"/>
            <a:ext cx="5644908" cy="15413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39951" y="4856262"/>
            <a:ext cx="2973916" cy="1526116"/>
          </a:xfrm>
          <a:prstGeom prst="rect">
            <a:avLst/>
          </a:prstGeom>
        </p:spPr>
        <p:txBody>
          <a:bodyPr anchor="ctr"/>
          <a:lstStyle>
            <a:lvl1pPr marL="692133" indent="-692133" algn="ctr">
              <a:buFont typeface="+mj-lt"/>
              <a:buNone/>
              <a:tabLst/>
              <a:defRPr sz="1867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[Company Logo Here]</a:t>
            </a:r>
          </a:p>
        </p:txBody>
      </p:sp>
      <p:sp>
        <p:nvSpPr>
          <p:cNvPr id="6" name="Picture Placeholder 33">
            <a:extLst>
              <a:ext uri="{FF2B5EF4-FFF2-40B4-BE49-F238E27FC236}">
                <a16:creationId xmlns:a16="http://schemas.microsoft.com/office/drawing/2014/main" id="{0FF26017-3741-7042-AE49-31BC5E8F8D7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790866" y="1419462"/>
            <a:ext cx="3887728" cy="3205478"/>
          </a:xfrm>
          <a:prstGeom prst="rect">
            <a:avLst/>
          </a:prstGeom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133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[Insert Photo Here]</a:t>
            </a:r>
          </a:p>
        </p:txBody>
      </p:sp>
    </p:spTree>
    <p:extLst>
      <p:ext uri="{BB962C8B-B14F-4D97-AF65-F5344CB8AC3E}">
        <p14:creationId xmlns:p14="http://schemas.microsoft.com/office/powerpoint/2010/main" val="489773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Speak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299966" y="3799084"/>
            <a:ext cx="2745376" cy="4922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 i="0" cap="all" baseline="0">
                <a:solidFill>
                  <a:schemeClr val="tx1"/>
                </a:solidFill>
                <a:latin typeface="Brandon Grotesque" panose="020B0503020203060202" pitchFamily="34" charset="77"/>
                <a:cs typeface="Brandon Grotesque" panose="020B0503020203060202" pitchFamily="34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8" name="Text Placeholder 37"/>
          <p:cNvSpPr>
            <a:spLocks noGrp="1"/>
          </p:cNvSpPr>
          <p:nvPr>
            <p:ph type="body" sz="quarter" idx="12" hasCustomPrompt="1"/>
          </p:nvPr>
        </p:nvSpPr>
        <p:spPr>
          <a:xfrm>
            <a:off x="675269" y="4236201"/>
            <a:ext cx="1994768" cy="6658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Aft>
                <a:spcPts val="0"/>
              </a:spcAft>
              <a:buNone/>
              <a:defRPr sz="1600" b="0" i="0">
                <a:solidFill>
                  <a:srgbClr val="54585A"/>
                </a:solidFill>
                <a:latin typeface="Libre Franklin" pitchFamily="2" charset="77"/>
                <a:cs typeface="Libre Franklin" pitchFamily="2" charset="77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0" name="Picture Placeholder 33"/>
          <p:cNvSpPr>
            <a:spLocks noGrp="1"/>
          </p:cNvSpPr>
          <p:nvPr>
            <p:ph type="pic" sz="quarter" idx="28" hasCustomPrompt="1"/>
          </p:nvPr>
        </p:nvSpPr>
        <p:spPr>
          <a:xfrm>
            <a:off x="0" y="1013552"/>
            <a:ext cx="3048000" cy="2415447"/>
          </a:xfrm>
          <a:prstGeom prst="rect">
            <a:avLst/>
          </a:prstGeom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133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[Insert Photo Here]</a:t>
            </a:r>
          </a:p>
        </p:txBody>
      </p:sp>
      <p:sp>
        <p:nvSpPr>
          <p:cNvPr id="52" name="Text Placeholder 35"/>
          <p:cNvSpPr>
            <a:spLocks noGrp="1"/>
          </p:cNvSpPr>
          <p:nvPr>
            <p:ph type="body" sz="quarter" idx="29" hasCustomPrompt="1"/>
          </p:nvPr>
        </p:nvSpPr>
        <p:spPr>
          <a:xfrm>
            <a:off x="3198424" y="3799084"/>
            <a:ext cx="2805040" cy="4922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 i="0" cap="all" baseline="0">
                <a:solidFill>
                  <a:schemeClr val="tx1"/>
                </a:solidFill>
                <a:latin typeface="Brandon Grotesque" panose="020B0503020203060202" pitchFamily="34" charset="77"/>
                <a:cs typeface="Brandon Grotesque" panose="020B0503020203060202" pitchFamily="34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57" name="Text Placeholder 35"/>
          <p:cNvSpPr>
            <a:spLocks noGrp="1"/>
          </p:cNvSpPr>
          <p:nvPr>
            <p:ph type="body" sz="quarter" idx="33" hasCustomPrompt="1"/>
          </p:nvPr>
        </p:nvSpPr>
        <p:spPr>
          <a:xfrm>
            <a:off x="6186312" y="3799084"/>
            <a:ext cx="2739869" cy="4922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 i="0" cap="all" baseline="0">
                <a:solidFill>
                  <a:schemeClr val="tx1"/>
                </a:solidFill>
                <a:latin typeface="Brandon Grotesque" panose="020B0503020203060202" pitchFamily="34" charset="77"/>
                <a:cs typeface="Brandon Grotesque" panose="020B0503020203060202" pitchFamily="34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37" hasCustomPrompt="1"/>
          </p:nvPr>
        </p:nvSpPr>
        <p:spPr>
          <a:xfrm>
            <a:off x="9139593" y="3799084"/>
            <a:ext cx="2783181" cy="4922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 i="0" cap="all" baseline="0">
                <a:solidFill>
                  <a:schemeClr val="tx1"/>
                </a:solidFill>
                <a:latin typeface="Brandon Grotesque" panose="020B0503020203060202" pitchFamily="34" charset="77"/>
                <a:cs typeface="Brandon Grotesque" panose="020B0503020203060202" pitchFamily="34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4" name="Picture Placeholder 33"/>
          <p:cNvSpPr>
            <a:spLocks noGrp="1"/>
          </p:cNvSpPr>
          <p:nvPr>
            <p:ph type="pic" sz="quarter" idx="40" hasCustomPrompt="1"/>
          </p:nvPr>
        </p:nvSpPr>
        <p:spPr>
          <a:xfrm>
            <a:off x="3045341" y="1013552"/>
            <a:ext cx="3048000" cy="2415447"/>
          </a:xfrm>
          <a:prstGeom prst="rect">
            <a:avLst/>
          </a:prstGeom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133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[Insert Photo Here]</a:t>
            </a:r>
          </a:p>
        </p:txBody>
      </p:sp>
      <p:sp>
        <p:nvSpPr>
          <p:cNvPr id="26" name="Picture Placeholder 33"/>
          <p:cNvSpPr>
            <a:spLocks noGrp="1"/>
          </p:cNvSpPr>
          <p:nvPr>
            <p:ph type="pic" sz="quarter" idx="41" hasCustomPrompt="1"/>
          </p:nvPr>
        </p:nvSpPr>
        <p:spPr>
          <a:xfrm>
            <a:off x="6094894" y="1013552"/>
            <a:ext cx="3048000" cy="2415448"/>
          </a:xfrm>
          <a:prstGeom prst="rect">
            <a:avLst/>
          </a:prstGeom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133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[Insert Photo Here]</a:t>
            </a:r>
          </a:p>
        </p:txBody>
      </p:sp>
      <p:sp>
        <p:nvSpPr>
          <p:cNvPr id="27" name="Picture Placeholder 33"/>
          <p:cNvSpPr>
            <a:spLocks noGrp="1"/>
          </p:cNvSpPr>
          <p:nvPr>
            <p:ph type="pic" sz="quarter" idx="42" hasCustomPrompt="1"/>
          </p:nvPr>
        </p:nvSpPr>
        <p:spPr>
          <a:xfrm>
            <a:off x="9139592" y="1013549"/>
            <a:ext cx="3048000" cy="2415449"/>
          </a:xfrm>
          <a:prstGeom prst="rect">
            <a:avLst/>
          </a:prstGeom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133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[Insert Photo Here]</a:t>
            </a:r>
          </a:p>
        </p:txBody>
      </p:sp>
      <p:sp>
        <p:nvSpPr>
          <p:cNvPr id="29" name="Text Placeholder 37"/>
          <p:cNvSpPr>
            <a:spLocks noGrp="1"/>
          </p:cNvSpPr>
          <p:nvPr>
            <p:ph type="body" sz="quarter" idx="43" hasCustomPrompt="1"/>
          </p:nvPr>
        </p:nvSpPr>
        <p:spPr>
          <a:xfrm>
            <a:off x="3603557" y="4236201"/>
            <a:ext cx="1994768" cy="6658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Aft>
                <a:spcPts val="0"/>
              </a:spcAft>
              <a:buNone/>
              <a:defRPr sz="1600" b="0" i="0">
                <a:solidFill>
                  <a:srgbClr val="54585A"/>
                </a:solidFill>
                <a:latin typeface="Libre Franklin" pitchFamily="2" charset="77"/>
                <a:cs typeface="Libre Franklin" pitchFamily="2" charset="77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3" name="Text Placeholder 37"/>
          <p:cNvSpPr>
            <a:spLocks noGrp="1"/>
          </p:cNvSpPr>
          <p:nvPr>
            <p:ph type="body" sz="quarter" idx="44" hasCustomPrompt="1"/>
          </p:nvPr>
        </p:nvSpPr>
        <p:spPr>
          <a:xfrm>
            <a:off x="6558860" y="4236201"/>
            <a:ext cx="1994768" cy="6658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Aft>
                <a:spcPts val="0"/>
              </a:spcAft>
              <a:buNone/>
              <a:defRPr sz="1600" b="0" i="0">
                <a:solidFill>
                  <a:srgbClr val="54585A"/>
                </a:solidFill>
                <a:latin typeface="Libre Franklin" pitchFamily="2" charset="77"/>
                <a:cs typeface="Libre Franklin" pitchFamily="2" charset="77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4" name="Text Placeholder 37"/>
          <p:cNvSpPr>
            <a:spLocks noGrp="1"/>
          </p:cNvSpPr>
          <p:nvPr>
            <p:ph type="body" sz="quarter" idx="45" hasCustomPrompt="1"/>
          </p:nvPr>
        </p:nvSpPr>
        <p:spPr>
          <a:xfrm>
            <a:off x="9533798" y="4236201"/>
            <a:ext cx="1994768" cy="6658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Aft>
                <a:spcPts val="0"/>
              </a:spcAft>
              <a:buNone/>
              <a:defRPr sz="1600" b="0" i="0">
                <a:solidFill>
                  <a:srgbClr val="54585A"/>
                </a:solidFill>
                <a:latin typeface="Libre Franklin" pitchFamily="2" charset="77"/>
                <a:cs typeface="Libre Franklin" pitchFamily="2" charset="77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6" hasCustomPrompt="1"/>
          </p:nvPr>
        </p:nvSpPr>
        <p:spPr>
          <a:xfrm>
            <a:off x="675270" y="4902061"/>
            <a:ext cx="1993900" cy="7831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[Company Logo Here]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quarter" idx="47" hasCustomPrompt="1"/>
          </p:nvPr>
        </p:nvSpPr>
        <p:spPr>
          <a:xfrm>
            <a:off x="3603991" y="4902061"/>
            <a:ext cx="1993900" cy="7831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[Company Logo Here]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quarter" idx="48" hasCustomPrompt="1"/>
          </p:nvPr>
        </p:nvSpPr>
        <p:spPr>
          <a:xfrm>
            <a:off x="6558860" y="4902061"/>
            <a:ext cx="1993900" cy="7831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[Company Logo Here]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quarter" idx="49" hasCustomPrompt="1"/>
          </p:nvPr>
        </p:nvSpPr>
        <p:spPr>
          <a:xfrm>
            <a:off x="9538402" y="4902061"/>
            <a:ext cx="1993900" cy="7831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[Company Logo Here]</a:t>
            </a:r>
          </a:p>
        </p:txBody>
      </p:sp>
    </p:spTree>
    <p:extLst>
      <p:ext uri="{BB962C8B-B14F-4D97-AF65-F5344CB8AC3E}">
        <p14:creationId xmlns:p14="http://schemas.microsoft.com/office/powerpoint/2010/main" val="1167197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Speaker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299966" y="3799084"/>
            <a:ext cx="2745376" cy="4922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 i="0" cap="all" baseline="0">
                <a:solidFill>
                  <a:schemeClr val="tx1"/>
                </a:solidFill>
                <a:latin typeface="Brandon Grotesque" panose="020B0503020203060202" pitchFamily="34" charset="77"/>
                <a:cs typeface="Brandon Grotesque" panose="020B0503020203060202" pitchFamily="34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8" name="Text Placeholder 37"/>
          <p:cNvSpPr>
            <a:spLocks noGrp="1"/>
          </p:cNvSpPr>
          <p:nvPr>
            <p:ph type="body" sz="quarter" idx="12" hasCustomPrompt="1"/>
          </p:nvPr>
        </p:nvSpPr>
        <p:spPr>
          <a:xfrm>
            <a:off x="675269" y="4236201"/>
            <a:ext cx="1994768" cy="6658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Aft>
                <a:spcPts val="0"/>
              </a:spcAft>
              <a:buNone/>
              <a:defRPr sz="1600" b="0" i="0">
                <a:solidFill>
                  <a:srgbClr val="54585A"/>
                </a:solidFill>
                <a:latin typeface="Libre Franklin" pitchFamily="2" charset="77"/>
                <a:cs typeface="Libre Franklin" pitchFamily="2" charset="77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0" name="Picture Placeholder 33"/>
          <p:cNvSpPr>
            <a:spLocks noGrp="1"/>
          </p:cNvSpPr>
          <p:nvPr>
            <p:ph type="pic" sz="quarter" idx="28" hasCustomPrompt="1"/>
          </p:nvPr>
        </p:nvSpPr>
        <p:spPr>
          <a:xfrm>
            <a:off x="0" y="1013552"/>
            <a:ext cx="3048000" cy="2415447"/>
          </a:xfrm>
          <a:prstGeom prst="rect">
            <a:avLst/>
          </a:prstGeom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133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[Insert Photo Here]</a:t>
            </a:r>
          </a:p>
        </p:txBody>
      </p:sp>
      <p:sp>
        <p:nvSpPr>
          <p:cNvPr id="52" name="Text Placeholder 35"/>
          <p:cNvSpPr>
            <a:spLocks noGrp="1"/>
          </p:cNvSpPr>
          <p:nvPr>
            <p:ph type="body" sz="quarter" idx="29" hasCustomPrompt="1"/>
          </p:nvPr>
        </p:nvSpPr>
        <p:spPr>
          <a:xfrm>
            <a:off x="3198424" y="3799084"/>
            <a:ext cx="2805040" cy="4922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 i="0" cap="all" baseline="0">
                <a:solidFill>
                  <a:schemeClr val="tx1"/>
                </a:solidFill>
                <a:latin typeface="Brandon Grotesque" panose="020B0503020203060202" pitchFamily="34" charset="77"/>
                <a:cs typeface="Brandon Grotesque" panose="020B0503020203060202" pitchFamily="34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57" name="Text Placeholder 35"/>
          <p:cNvSpPr>
            <a:spLocks noGrp="1"/>
          </p:cNvSpPr>
          <p:nvPr>
            <p:ph type="body" sz="quarter" idx="33" hasCustomPrompt="1"/>
          </p:nvPr>
        </p:nvSpPr>
        <p:spPr>
          <a:xfrm>
            <a:off x="6186312" y="3799084"/>
            <a:ext cx="2739869" cy="4922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 i="0" cap="all" baseline="0">
                <a:solidFill>
                  <a:schemeClr val="tx1"/>
                </a:solidFill>
                <a:latin typeface="Brandon Grotesque" panose="020B0503020203060202" pitchFamily="34" charset="77"/>
                <a:cs typeface="Brandon Grotesque" panose="020B0503020203060202" pitchFamily="34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37" hasCustomPrompt="1"/>
          </p:nvPr>
        </p:nvSpPr>
        <p:spPr>
          <a:xfrm>
            <a:off x="9139593" y="3799084"/>
            <a:ext cx="2783181" cy="4922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 i="0" cap="all" baseline="0">
                <a:solidFill>
                  <a:schemeClr val="tx1"/>
                </a:solidFill>
                <a:latin typeface="Brandon Grotesque" panose="020B0503020203060202" pitchFamily="34" charset="77"/>
                <a:cs typeface="Brandon Grotesque" panose="020B0503020203060202" pitchFamily="34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4" name="Picture Placeholder 33"/>
          <p:cNvSpPr>
            <a:spLocks noGrp="1"/>
          </p:cNvSpPr>
          <p:nvPr>
            <p:ph type="pic" sz="quarter" idx="40" hasCustomPrompt="1"/>
          </p:nvPr>
        </p:nvSpPr>
        <p:spPr>
          <a:xfrm>
            <a:off x="3045341" y="1013552"/>
            <a:ext cx="3048000" cy="2415447"/>
          </a:xfrm>
          <a:prstGeom prst="rect">
            <a:avLst/>
          </a:prstGeom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133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[Insert Photo Here]</a:t>
            </a:r>
          </a:p>
        </p:txBody>
      </p:sp>
      <p:sp>
        <p:nvSpPr>
          <p:cNvPr id="26" name="Picture Placeholder 33"/>
          <p:cNvSpPr>
            <a:spLocks noGrp="1"/>
          </p:cNvSpPr>
          <p:nvPr>
            <p:ph type="pic" sz="quarter" idx="41" hasCustomPrompt="1"/>
          </p:nvPr>
        </p:nvSpPr>
        <p:spPr>
          <a:xfrm>
            <a:off x="6094894" y="1013552"/>
            <a:ext cx="3048000" cy="2415448"/>
          </a:xfrm>
          <a:prstGeom prst="rect">
            <a:avLst/>
          </a:prstGeom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133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[Insert Photo Here]</a:t>
            </a:r>
          </a:p>
        </p:txBody>
      </p:sp>
      <p:sp>
        <p:nvSpPr>
          <p:cNvPr id="27" name="Picture Placeholder 33"/>
          <p:cNvSpPr>
            <a:spLocks noGrp="1"/>
          </p:cNvSpPr>
          <p:nvPr>
            <p:ph type="pic" sz="quarter" idx="42" hasCustomPrompt="1"/>
          </p:nvPr>
        </p:nvSpPr>
        <p:spPr>
          <a:xfrm>
            <a:off x="9139592" y="1013549"/>
            <a:ext cx="3048000" cy="2415449"/>
          </a:xfrm>
          <a:prstGeom prst="rect">
            <a:avLst/>
          </a:prstGeom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133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[Insert Photo Here]</a:t>
            </a:r>
          </a:p>
        </p:txBody>
      </p:sp>
      <p:sp>
        <p:nvSpPr>
          <p:cNvPr id="29" name="Text Placeholder 37"/>
          <p:cNvSpPr>
            <a:spLocks noGrp="1"/>
          </p:cNvSpPr>
          <p:nvPr>
            <p:ph type="body" sz="quarter" idx="43" hasCustomPrompt="1"/>
          </p:nvPr>
        </p:nvSpPr>
        <p:spPr>
          <a:xfrm>
            <a:off x="3603557" y="4236201"/>
            <a:ext cx="1994768" cy="6658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Aft>
                <a:spcPts val="0"/>
              </a:spcAft>
              <a:buNone/>
              <a:defRPr sz="1600" b="0" i="0">
                <a:solidFill>
                  <a:srgbClr val="54585A"/>
                </a:solidFill>
                <a:latin typeface="Libre Franklin" pitchFamily="2" charset="77"/>
                <a:cs typeface="Libre Franklin" pitchFamily="2" charset="77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3" name="Text Placeholder 37"/>
          <p:cNvSpPr>
            <a:spLocks noGrp="1"/>
          </p:cNvSpPr>
          <p:nvPr>
            <p:ph type="body" sz="quarter" idx="44" hasCustomPrompt="1"/>
          </p:nvPr>
        </p:nvSpPr>
        <p:spPr>
          <a:xfrm>
            <a:off x="6558860" y="4236201"/>
            <a:ext cx="1994768" cy="6658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Aft>
                <a:spcPts val="0"/>
              </a:spcAft>
              <a:buNone/>
              <a:defRPr sz="1600" b="0" i="0">
                <a:solidFill>
                  <a:srgbClr val="54585A"/>
                </a:solidFill>
                <a:latin typeface="Libre Franklin" pitchFamily="2" charset="77"/>
                <a:cs typeface="Libre Franklin" pitchFamily="2" charset="77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4" name="Text Placeholder 37"/>
          <p:cNvSpPr>
            <a:spLocks noGrp="1"/>
          </p:cNvSpPr>
          <p:nvPr>
            <p:ph type="body" sz="quarter" idx="45" hasCustomPrompt="1"/>
          </p:nvPr>
        </p:nvSpPr>
        <p:spPr>
          <a:xfrm>
            <a:off x="9533798" y="4236201"/>
            <a:ext cx="1994768" cy="6658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Aft>
                <a:spcPts val="0"/>
              </a:spcAft>
              <a:buNone/>
              <a:defRPr sz="1600" b="0" i="0">
                <a:solidFill>
                  <a:srgbClr val="54585A"/>
                </a:solidFill>
                <a:latin typeface="Libre Franklin" pitchFamily="2" charset="77"/>
                <a:cs typeface="Libre Franklin" pitchFamily="2" charset="77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6" hasCustomPrompt="1"/>
          </p:nvPr>
        </p:nvSpPr>
        <p:spPr>
          <a:xfrm>
            <a:off x="675270" y="4902061"/>
            <a:ext cx="1993900" cy="7831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[Company Logo Here]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quarter" idx="47" hasCustomPrompt="1"/>
          </p:nvPr>
        </p:nvSpPr>
        <p:spPr>
          <a:xfrm>
            <a:off x="3603991" y="4902061"/>
            <a:ext cx="1993900" cy="7831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[Company Logo Here]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quarter" idx="48" hasCustomPrompt="1"/>
          </p:nvPr>
        </p:nvSpPr>
        <p:spPr>
          <a:xfrm>
            <a:off x="6558860" y="4902061"/>
            <a:ext cx="1993900" cy="7831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[Company Logo Here]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quarter" idx="49" hasCustomPrompt="1"/>
          </p:nvPr>
        </p:nvSpPr>
        <p:spPr>
          <a:xfrm>
            <a:off x="9538402" y="4902061"/>
            <a:ext cx="1993900" cy="7831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[Company Logo Here]</a:t>
            </a:r>
          </a:p>
        </p:txBody>
      </p:sp>
    </p:spTree>
    <p:extLst>
      <p:ext uri="{BB962C8B-B14F-4D97-AF65-F5344CB8AC3E}">
        <p14:creationId xmlns:p14="http://schemas.microsoft.com/office/powerpoint/2010/main" val="647824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ECA96-734D-704D-A9CA-6E41CCE5D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218" y="1244457"/>
            <a:ext cx="109728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cap="all" baseline="0">
                <a:solidFill>
                  <a:schemeClr val="tx2"/>
                </a:solidFill>
                <a:latin typeface="Brandon Grotesque Black" panose="020B0503020203060202" pitchFamily="34" charset="77"/>
                <a:cs typeface="Brandon Grotesque Black" panose="020B0503020203060202" pitchFamily="34" charset="77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37949C-F84E-0942-9DCB-FD1FE5FE1D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219" y="2581130"/>
            <a:ext cx="9434946" cy="4013633"/>
          </a:xfrm>
          <a:prstGeom prst="rect">
            <a:avLst/>
          </a:prstGeom>
        </p:spPr>
        <p:txBody>
          <a:bodyPr/>
          <a:lstStyle>
            <a:lvl1pPr>
              <a:defRPr sz="2400" b="0" i="0">
                <a:ln>
                  <a:solidFill>
                    <a:schemeClr val="accent5"/>
                  </a:solidFill>
                </a:ln>
                <a:latin typeface="Libre Franklin Light" pitchFamily="2" charset="77"/>
              </a:defRPr>
            </a:lvl1pPr>
            <a:lvl2pPr>
              <a:defRPr sz="2400" b="0" i="0">
                <a:ln>
                  <a:solidFill>
                    <a:schemeClr val="accent5"/>
                  </a:solidFill>
                </a:ln>
                <a:latin typeface="Libre Franklin Light" pitchFamily="2" charset="77"/>
              </a:defRPr>
            </a:lvl2pPr>
            <a:lvl3pPr>
              <a:defRPr sz="2400" b="0" i="0">
                <a:ln>
                  <a:solidFill>
                    <a:schemeClr val="accent5"/>
                  </a:solidFill>
                </a:ln>
                <a:latin typeface="Libre Franklin Light" pitchFamily="2" charset="77"/>
              </a:defRPr>
            </a:lvl3pPr>
            <a:lvl4pPr>
              <a:defRPr sz="2400" b="0" i="0">
                <a:ln>
                  <a:solidFill>
                    <a:schemeClr val="accent5"/>
                  </a:solidFill>
                </a:ln>
                <a:latin typeface="Libre Franklin Light" pitchFamily="2" charset="77"/>
              </a:defRPr>
            </a:lvl4pPr>
            <a:lvl5pPr>
              <a:defRPr sz="2400" b="0" i="0">
                <a:ln>
                  <a:solidFill>
                    <a:schemeClr val="accent5"/>
                  </a:solidFill>
                </a:ln>
                <a:latin typeface="Libre Franklin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604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5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2" r:id="rId3"/>
    <p:sldLayoutId id="2147483664" r:id="rId4"/>
    <p:sldLayoutId id="2147483667" r:id="rId5"/>
    <p:sldLayoutId id="2147483675" r:id="rId6"/>
    <p:sldLayoutId id="2147483676" r:id="rId7"/>
    <p:sldLayoutId id="2147483668" r:id="rId8"/>
    <p:sldLayoutId id="2147483671" r:id="rId9"/>
    <p:sldLayoutId id="2147483669" r:id="rId10"/>
    <p:sldLayoutId id="2147483673" r:id="rId11"/>
    <p:sldLayoutId id="2147483677" r:id="rId12"/>
    <p:sldLayoutId id="2147483678" r:id="rId13"/>
    <p:sldLayoutId id="2147483679" r:id="rId14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213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E466B1-3345-D642-AD89-9E933AAEBD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Randy Fiser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E85DA-68CB-AB41-B602-EF8A137416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Executive Director/CEO</a:t>
            </a:r>
          </a:p>
        </p:txBody>
      </p:sp>
      <p:pic>
        <p:nvPicPr>
          <p:cNvPr id="7" name="Content Placeholder 6" descr="A close up of a sign&#10;&#10;Description automatically generated">
            <a:extLst>
              <a:ext uri="{FF2B5EF4-FFF2-40B4-BE49-F238E27FC236}">
                <a16:creationId xmlns:a16="http://schemas.microsoft.com/office/drawing/2014/main" id="{95AEAE8B-05CD-D04D-98E7-A37B4DA9DAB1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91" y="4841327"/>
            <a:ext cx="2121292" cy="1525587"/>
          </a:xfr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B22864F-0AFE-5745-87FF-D28664484DE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</p:spTree>
    <p:extLst>
      <p:ext uri="{BB962C8B-B14F-4D97-AF65-F5344CB8AC3E}">
        <p14:creationId xmlns:p14="http://schemas.microsoft.com/office/powerpoint/2010/main" val="1346287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E1685-94D6-F044-9136-228144649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7325E-2EDC-E243-9953-701166C49A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Add your text here</a:t>
            </a:r>
          </a:p>
          <a:p>
            <a:r>
              <a:rPr lang="en-US" dirty="0"/>
              <a:t>Blah blah blah</a:t>
            </a:r>
          </a:p>
          <a:p>
            <a:r>
              <a:rPr lang="en-US" dirty="0"/>
              <a:t>Blah blah blah</a:t>
            </a:r>
          </a:p>
        </p:txBody>
      </p:sp>
    </p:spTree>
    <p:extLst>
      <p:ext uri="{BB962C8B-B14F-4D97-AF65-F5344CB8AC3E}">
        <p14:creationId xmlns:p14="http://schemas.microsoft.com/office/powerpoint/2010/main" val="150762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F23C59-AF9B-554D-8D8E-543B5D92A4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Contact me:</a:t>
            </a:r>
          </a:p>
          <a:p>
            <a:r>
              <a:rPr lang="en-US" dirty="0"/>
              <a:t>email@organization.org</a:t>
            </a:r>
          </a:p>
        </p:txBody>
      </p:sp>
    </p:spTree>
    <p:extLst>
      <p:ext uri="{BB962C8B-B14F-4D97-AF65-F5344CB8AC3E}">
        <p14:creationId xmlns:p14="http://schemas.microsoft.com/office/powerpoint/2010/main" val="6993909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FM 20">
      <a:dk1>
        <a:srgbClr val="052B6B"/>
      </a:dk1>
      <a:lt1>
        <a:srgbClr val="FFFFFF"/>
      </a:lt1>
      <a:dk2>
        <a:srgbClr val="5ADBD4"/>
      </a:dk2>
      <a:lt2>
        <a:srgbClr val="FFFFFF"/>
      </a:lt2>
      <a:accent1>
        <a:srgbClr val="5ADBD4"/>
      </a:accent1>
      <a:accent2>
        <a:srgbClr val="F53243"/>
      </a:accent2>
      <a:accent3>
        <a:srgbClr val="F8BD04"/>
      </a:accent3>
      <a:accent4>
        <a:srgbClr val="5ADBD4"/>
      </a:accent4>
      <a:accent5>
        <a:srgbClr val="052B6A"/>
      </a:accent5>
      <a:accent6>
        <a:srgbClr val="C6D0D5"/>
      </a:accent6>
      <a:hlink>
        <a:srgbClr val="5ADBD4"/>
      </a:hlink>
      <a:folHlink>
        <a:srgbClr val="F4324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88b6400-0fef-4402-a8b4-e35217c5c9de">
      <UserInfo>
        <DisplayName>Deja Leigh</DisplayName>
        <AccountId>204</AccountId>
        <AccountType/>
      </UserInfo>
      <UserInfo>
        <DisplayName>Amy Storey</DisplayName>
        <AccountId>15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39090D2BE5C42BE54E81556399541" ma:contentTypeVersion="11" ma:contentTypeDescription="Create a new document." ma:contentTypeScope="" ma:versionID="2c49d654137838598f9ce001dcef0d7a">
  <xsd:schema xmlns:xsd="http://www.w3.org/2001/XMLSchema" xmlns:xs="http://www.w3.org/2001/XMLSchema" xmlns:p="http://schemas.microsoft.com/office/2006/metadata/properties" xmlns:ns2="19301caf-1b81-46c2-ba30-94e6c3d8bde0" xmlns:ns3="788b6400-0fef-4402-a8b4-e35217c5c9de" targetNamespace="http://schemas.microsoft.com/office/2006/metadata/properties" ma:root="true" ma:fieldsID="421aca954564e19dec9ea323ff90279c" ns2:_="" ns3:_="">
    <xsd:import namespace="19301caf-1b81-46c2-ba30-94e6c3d8bde0"/>
    <xsd:import namespace="788b6400-0fef-4402-a8b4-e35217c5c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301caf-1b81-46c2-ba30-94e6c3d8bd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8b6400-0fef-4402-a8b4-e35217c5c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325C5B-C15F-4558-8128-6E072C79F3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47545B-A2D8-4500-8058-234D6BE08D4C}">
  <ds:schemaRefs>
    <ds:schemaRef ds:uri="http://schemas.microsoft.com/office/2006/metadata/properties"/>
    <ds:schemaRef ds:uri="http://schemas.microsoft.com/office/infopath/2007/PartnerControls"/>
    <ds:schemaRef ds:uri="788b6400-0fef-4402-a8b4-e35217c5c9de"/>
  </ds:schemaRefs>
</ds:datastoreItem>
</file>

<file path=customXml/itemProps3.xml><?xml version="1.0" encoding="utf-8"?>
<ds:datastoreItem xmlns:ds="http://schemas.openxmlformats.org/officeDocument/2006/customXml" ds:itemID="{D7D60196-62A5-482E-9082-82D7C0D568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301caf-1b81-46c2-ba30-94e6c3d8bde0"/>
    <ds:schemaRef ds:uri="788b6400-0fef-4402-a8b4-e35217c5c9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27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Brandon Grotesque</vt:lpstr>
      <vt:lpstr>Brandon Grotesque Black</vt:lpstr>
      <vt:lpstr>Calibri</vt:lpstr>
      <vt:lpstr>Libre Franklin</vt:lpstr>
      <vt:lpstr>Libre Franklin Light</vt:lpstr>
      <vt:lpstr>1_Office Theme</vt:lpstr>
      <vt:lpstr>PowerPoint Presentation</vt:lpstr>
      <vt:lpstr>PowerPoint Presentation</vt:lpstr>
      <vt:lpstr>Headline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Committee  Session Proposal Instructions</dc:title>
  <dc:creator>Amy Bocian</dc:creator>
  <cp:lastModifiedBy>Nicole Oliphant</cp:lastModifiedBy>
  <cp:revision>66</cp:revision>
  <dcterms:created xsi:type="dcterms:W3CDTF">2018-04-24T15:39:14Z</dcterms:created>
  <dcterms:modified xsi:type="dcterms:W3CDTF">2020-10-21T20:47:54Z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0x01010048139090D2BE5C42BE54E81556399541</vt:lpwstr>
  </property>
</Properties>
</file>